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300" r:id="rId4"/>
    <p:sldId id="301" r:id="rId5"/>
    <p:sldId id="302" r:id="rId6"/>
    <p:sldId id="303" r:id="rId7"/>
    <p:sldId id="258" r:id="rId8"/>
    <p:sldId id="313" r:id="rId9"/>
    <p:sldId id="314" r:id="rId10"/>
    <p:sldId id="305" r:id="rId11"/>
    <p:sldId id="306" r:id="rId12"/>
    <p:sldId id="308" r:id="rId13"/>
    <p:sldId id="307" r:id="rId14"/>
    <p:sldId id="309" r:id="rId15"/>
    <p:sldId id="310" r:id="rId16"/>
    <p:sldId id="311" r:id="rId17"/>
    <p:sldId id="276" r:id="rId18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VR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3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4D9A9-561D-481D-ACF0-73AEAFF4ADD8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00076489-866C-41E0-9B90-1DBE4903A3EB}">
      <dgm:prSet phldrT="[Texto]" custT="1"/>
      <dgm:spPr/>
      <dgm:t>
        <a:bodyPr/>
        <a:lstStyle/>
        <a:p>
          <a:r>
            <a:rPr lang="es-EC" sz="900" dirty="0"/>
            <a:t>Ministerio de Comercio Exterior</a:t>
          </a:r>
          <a:endParaRPr lang="es-PE" sz="900" dirty="0"/>
        </a:p>
      </dgm:t>
    </dgm:pt>
    <dgm:pt modelId="{8B143527-CDAE-4ED9-B526-FBC3F7287270}" type="parTrans" cxnId="{3AC5B549-5087-4985-BC4F-4CDCE48B9C7D}">
      <dgm:prSet/>
      <dgm:spPr/>
      <dgm:t>
        <a:bodyPr/>
        <a:lstStyle/>
        <a:p>
          <a:endParaRPr lang="es-PE" sz="2400"/>
        </a:p>
      </dgm:t>
    </dgm:pt>
    <dgm:pt modelId="{4259D40E-D938-4EC5-AE01-DD2909BF5E24}" type="sibTrans" cxnId="{3AC5B549-5087-4985-BC4F-4CDCE48B9C7D}">
      <dgm:prSet/>
      <dgm:spPr/>
      <dgm:t>
        <a:bodyPr/>
        <a:lstStyle/>
        <a:p>
          <a:endParaRPr lang="es-PE" sz="2400"/>
        </a:p>
      </dgm:t>
    </dgm:pt>
    <dgm:pt modelId="{8E6E32BF-1720-4396-9E27-8D6360BA5B9B}">
      <dgm:prSet phldrT="[Texto]" custT="1"/>
      <dgm:spPr/>
      <dgm:t>
        <a:bodyPr/>
        <a:lstStyle/>
        <a:p>
          <a:r>
            <a:rPr lang="es-EC" sz="900" dirty="0"/>
            <a:t>Municipio de Santa Elena</a:t>
          </a:r>
          <a:endParaRPr lang="es-PE" sz="900" dirty="0"/>
        </a:p>
      </dgm:t>
    </dgm:pt>
    <dgm:pt modelId="{5E3C6543-0F46-4617-8A56-AF27C9B1D0B1}" type="parTrans" cxnId="{8D1AA643-0AE4-4B1F-A389-B9A43202D704}">
      <dgm:prSet/>
      <dgm:spPr/>
      <dgm:t>
        <a:bodyPr/>
        <a:lstStyle/>
        <a:p>
          <a:endParaRPr lang="es-PE" sz="2400"/>
        </a:p>
      </dgm:t>
    </dgm:pt>
    <dgm:pt modelId="{7E758E25-D37A-405D-B7CF-21D9FE9ABB2E}" type="sibTrans" cxnId="{8D1AA643-0AE4-4B1F-A389-B9A43202D704}">
      <dgm:prSet/>
      <dgm:spPr/>
      <dgm:t>
        <a:bodyPr/>
        <a:lstStyle/>
        <a:p>
          <a:endParaRPr lang="es-PE" sz="2400"/>
        </a:p>
      </dgm:t>
    </dgm:pt>
    <dgm:pt modelId="{7AD8A7C9-889A-4BCE-BFE0-75C16628B25C}">
      <dgm:prSet custT="1"/>
      <dgm:spPr/>
      <dgm:t>
        <a:bodyPr/>
        <a:lstStyle/>
        <a:p>
          <a:r>
            <a:rPr lang="es-EC" sz="900" dirty="0"/>
            <a:t>SRP</a:t>
          </a:r>
          <a:endParaRPr lang="es-PE" sz="900" dirty="0"/>
        </a:p>
      </dgm:t>
    </dgm:pt>
    <dgm:pt modelId="{7865ED0B-F811-49CA-A71F-1EF3F85B9DE8}" type="parTrans" cxnId="{087E1315-4978-489D-922E-222594F66306}">
      <dgm:prSet/>
      <dgm:spPr/>
      <dgm:t>
        <a:bodyPr/>
        <a:lstStyle/>
        <a:p>
          <a:endParaRPr lang="es-PE" sz="2400"/>
        </a:p>
      </dgm:t>
    </dgm:pt>
    <dgm:pt modelId="{CFFD9329-C04E-4931-BD52-83AA3AA0D576}" type="sibTrans" cxnId="{087E1315-4978-489D-922E-222594F66306}">
      <dgm:prSet/>
      <dgm:spPr/>
      <dgm:t>
        <a:bodyPr/>
        <a:lstStyle/>
        <a:p>
          <a:endParaRPr lang="es-PE" sz="2400"/>
        </a:p>
      </dgm:t>
    </dgm:pt>
    <dgm:pt modelId="{0FDB1ADB-490F-45A0-84BD-06A9E411C903}">
      <dgm:prSet custT="1"/>
      <dgm:spPr/>
      <dgm:t>
        <a:bodyPr/>
        <a:lstStyle/>
        <a:p>
          <a:r>
            <a:rPr lang="es-EC" sz="900" dirty="0"/>
            <a:t>Capitanía de Puerto</a:t>
          </a:r>
          <a:endParaRPr lang="es-PE" sz="900" dirty="0"/>
        </a:p>
      </dgm:t>
    </dgm:pt>
    <dgm:pt modelId="{6EA7B4E1-950B-4230-A36B-30A732939A54}" type="parTrans" cxnId="{CD772A8A-34DF-4F3B-B1A9-64CB4EA17C07}">
      <dgm:prSet/>
      <dgm:spPr/>
      <dgm:t>
        <a:bodyPr/>
        <a:lstStyle/>
        <a:p>
          <a:endParaRPr lang="es-PE" sz="2400"/>
        </a:p>
      </dgm:t>
    </dgm:pt>
    <dgm:pt modelId="{92541A9C-BA76-4EF1-B1F6-2E60ED7940E7}" type="sibTrans" cxnId="{CD772A8A-34DF-4F3B-B1A9-64CB4EA17C07}">
      <dgm:prSet/>
      <dgm:spPr/>
      <dgm:t>
        <a:bodyPr/>
        <a:lstStyle/>
        <a:p>
          <a:endParaRPr lang="es-PE" sz="2400"/>
        </a:p>
      </dgm:t>
    </dgm:pt>
    <dgm:pt modelId="{CE608395-3345-4661-BE12-A5A113D29DF8}">
      <dgm:prSet custT="1"/>
      <dgm:spPr/>
      <dgm:t>
        <a:bodyPr/>
        <a:lstStyle/>
        <a:p>
          <a:r>
            <a:rPr lang="es-EC" sz="900" dirty="0"/>
            <a:t>Otras organizaciones en calidad de observadores</a:t>
          </a:r>
          <a:endParaRPr lang="es-PE" sz="900" dirty="0"/>
        </a:p>
      </dgm:t>
    </dgm:pt>
    <dgm:pt modelId="{5AA71720-F5B8-4BE9-B4D6-D173A0E244D1}" type="parTrans" cxnId="{678CD067-CC13-463F-9FDA-6252D1DDA6FB}">
      <dgm:prSet/>
      <dgm:spPr/>
      <dgm:t>
        <a:bodyPr/>
        <a:lstStyle/>
        <a:p>
          <a:endParaRPr lang="es-PE" sz="2400"/>
        </a:p>
      </dgm:t>
    </dgm:pt>
    <dgm:pt modelId="{44C6E30B-A8B4-4B86-98E8-E9105419F4B2}" type="sibTrans" cxnId="{678CD067-CC13-463F-9FDA-6252D1DDA6FB}">
      <dgm:prSet/>
      <dgm:spPr/>
      <dgm:t>
        <a:bodyPr/>
        <a:lstStyle/>
        <a:p>
          <a:endParaRPr lang="es-PE" sz="2400"/>
        </a:p>
      </dgm:t>
    </dgm:pt>
    <dgm:pt modelId="{936256BB-D387-4173-9884-CB38BACA2B1F}">
      <dgm:prSet custT="1"/>
      <dgm:spPr/>
      <dgm:t>
        <a:bodyPr/>
        <a:lstStyle/>
        <a:p>
          <a:r>
            <a:rPr lang="es-EC" sz="900" dirty="0"/>
            <a:t>&gt;26 organizaciones que participaban en el monitoreo</a:t>
          </a:r>
          <a:endParaRPr lang="es-PE" sz="900" dirty="0"/>
        </a:p>
      </dgm:t>
    </dgm:pt>
    <dgm:pt modelId="{B38B448E-4BF3-4D35-B99E-2A6B7E91A800}" type="parTrans" cxnId="{772CD9E5-CFEC-4C9E-BEEB-DF3F49F6D34F}">
      <dgm:prSet/>
      <dgm:spPr/>
      <dgm:t>
        <a:bodyPr/>
        <a:lstStyle/>
        <a:p>
          <a:endParaRPr lang="es-PE" sz="2400"/>
        </a:p>
      </dgm:t>
    </dgm:pt>
    <dgm:pt modelId="{66C5F0C9-2506-4CE7-8EAA-21E814CC0C30}" type="sibTrans" cxnId="{772CD9E5-CFEC-4C9E-BEEB-DF3F49F6D34F}">
      <dgm:prSet/>
      <dgm:spPr/>
      <dgm:t>
        <a:bodyPr/>
        <a:lstStyle/>
        <a:p>
          <a:endParaRPr lang="es-PE" sz="2400"/>
        </a:p>
      </dgm:t>
    </dgm:pt>
    <dgm:pt modelId="{D9C61E42-D1AA-4801-86C7-9FB221DCC876}">
      <dgm:prSet custT="1"/>
      <dgm:spPr/>
      <dgm:t>
        <a:bodyPr/>
        <a:lstStyle/>
        <a:p>
          <a:r>
            <a:rPr lang="es-EC" sz="900" dirty="0"/>
            <a:t>INP</a:t>
          </a:r>
          <a:endParaRPr lang="es-PE" sz="900" dirty="0"/>
        </a:p>
      </dgm:t>
    </dgm:pt>
    <dgm:pt modelId="{4112D944-1067-4AEC-BE18-895DD4642428}" type="parTrans" cxnId="{2D4D03DC-8829-45A2-8988-243933B7895E}">
      <dgm:prSet/>
      <dgm:spPr/>
      <dgm:t>
        <a:bodyPr/>
        <a:lstStyle/>
        <a:p>
          <a:endParaRPr lang="es-PE" sz="2400"/>
        </a:p>
      </dgm:t>
    </dgm:pt>
    <dgm:pt modelId="{245B444F-5B39-485F-B72F-708C1C068EA2}" type="sibTrans" cxnId="{2D4D03DC-8829-45A2-8988-243933B7895E}">
      <dgm:prSet/>
      <dgm:spPr/>
      <dgm:t>
        <a:bodyPr/>
        <a:lstStyle/>
        <a:p>
          <a:endParaRPr lang="es-PE" sz="2400"/>
        </a:p>
      </dgm:t>
    </dgm:pt>
    <dgm:pt modelId="{194D2F8D-F726-4CD9-A7D2-E0D0D0A7EDE1}">
      <dgm:prSet custT="1"/>
      <dgm:spPr/>
      <dgm:t>
        <a:bodyPr/>
        <a:lstStyle/>
        <a:p>
          <a:r>
            <a:rPr lang="es-EC" sz="900" dirty="0"/>
            <a:t>Reserva Ecológica Manglares Churute</a:t>
          </a:r>
          <a:endParaRPr lang="es-PE" sz="900" dirty="0"/>
        </a:p>
      </dgm:t>
    </dgm:pt>
    <dgm:pt modelId="{AB470BF5-DD10-4EED-AB73-F762305547D2}" type="parTrans" cxnId="{AD87A802-1D6F-4E6B-80D6-C951728C67FF}">
      <dgm:prSet/>
      <dgm:spPr/>
      <dgm:t>
        <a:bodyPr/>
        <a:lstStyle/>
        <a:p>
          <a:endParaRPr lang="es-PE" sz="2400"/>
        </a:p>
      </dgm:t>
    </dgm:pt>
    <dgm:pt modelId="{9B0CEE31-3CB3-4C40-BFE9-F1BA50F4D038}" type="sibTrans" cxnId="{AD87A802-1D6F-4E6B-80D6-C951728C67FF}">
      <dgm:prSet/>
      <dgm:spPr/>
      <dgm:t>
        <a:bodyPr/>
        <a:lstStyle/>
        <a:p>
          <a:endParaRPr lang="es-PE" sz="2400"/>
        </a:p>
      </dgm:t>
    </dgm:pt>
    <dgm:pt modelId="{D2EFB8CE-D793-4EC0-BEC4-E8AA5AE85571}">
      <dgm:prSet custT="1"/>
      <dgm:spPr/>
      <dgm:t>
        <a:bodyPr/>
        <a:lstStyle/>
        <a:p>
          <a:r>
            <a:rPr lang="es-EC" sz="900" dirty="0"/>
            <a:t>Capitanías de Puerto</a:t>
          </a:r>
          <a:endParaRPr lang="es-PE" sz="900" dirty="0"/>
        </a:p>
      </dgm:t>
    </dgm:pt>
    <dgm:pt modelId="{183DC6C9-87E8-4E37-8182-67870D6BBCCD}" type="parTrans" cxnId="{B2D71118-F59A-4235-97BB-3C576B0536D2}">
      <dgm:prSet/>
      <dgm:spPr/>
      <dgm:t>
        <a:bodyPr/>
        <a:lstStyle/>
        <a:p>
          <a:endParaRPr lang="es-PE" sz="2400"/>
        </a:p>
      </dgm:t>
    </dgm:pt>
    <dgm:pt modelId="{283078B9-0A5B-405F-BA8C-54D5257CF5E5}" type="sibTrans" cxnId="{B2D71118-F59A-4235-97BB-3C576B0536D2}">
      <dgm:prSet/>
      <dgm:spPr/>
      <dgm:t>
        <a:bodyPr/>
        <a:lstStyle/>
        <a:p>
          <a:endParaRPr lang="es-PE" sz="2400"/>
        </a:p>
      </dgm:t>
    </dgm:pt>
    <dgm:pt modelId="{DE721D9C-7C4A-4441-8D3A-ED487E3F429A}">
      <dgm:prSet custT="1"/>
      <dgm:spPr/>
      <dgm:t>
        <a:bodyPr/>
        <a:lstStyle/>
        <a:p>
          <a:r>
            <a:rPr lang="es-EC" sz="900" dirty="0"/>
            <a:t>Asociaciones de concheros como observadores</a:t>
          </a:r>
          <a:endParaRPr lang="es-PE" sz="900" dirty="0"/>
        </a:p>
      </dgm:t>
    </dgm:pt>
    <dgm:pt modelId="{423EE472-1F1E-4C35-B731-8B2E7D628390}" type="parTrans" cxnId="{EB713794-B096-45AE-B13A-68A7155F04C4}">
      <dgm:prSet/>
      <dgm:spPr/>
      <dgm:t>
        <a:bodyPr/>
        <a:lstStyle/>
        <a:p>
          <a:endParaRPr lang="es-PE" sz="2400"/>
        </a:p>
      </dgm:t>
    </dgm:pt>
    <dgm:pt modelId="{253F6EA2-E962-4AF1-B05A-8D05BD5E2CCA}" type="sibTrans" cxnId="{EB713794-B096-45AE-B13A-68A7155F04C4}">
      <dgm:prSet/>
      <dgm:spPr/>
      <dgm:t>
        <a:bodyPr/>
        <a:lstStyle/>
        <a:p>
          <a:endParaRPr lang="es-PE" sz="2400"/>
        </a:p>
      </dgm:t>
    </dgm:pt>
    <dgm:pt modelId="{65CF69A6-CC25-436A-B528-3558810526DC}">
      <dgm:prSet custT="1"/>
      <dgm:spPr/>
      <dgm:t>
        <a:bodyPr/>
        <a:lstStyle/>
        <a:p>
          <a:r>
            <a:rPr lang="es-EC" sz="900" dirty="0"/>
            <a:t>Conservación Internacional</a:t>
          </a:r>
          <a:endParaRPr lang="es-PE" sz="900" dirty="0"/>
        </a:p>
      </dgm:t>
    </dgm:pt>
    <dgm:pt modelId="{8B7B6F79-F483-4DA7-B3F9-81C5F2E3A5BA}" type="parTrans" cxnId="{FDE2E36E-DA6C-4A9B-BD96-D5F516A93952}">
      <dgm:prSet/>
      <dgm:spPr/>
      <dgm:t>
        <a:bodyPr/>
        <a:lstStyle/>
        <a:p>
          <a:endParaRPr lang="es-PE" sz="2400"/>
        </a:p>
      </dgm:t>
    </dgm:pt>
    <dgm:pt modelId="{3DD1E1CA-7E23-452C-AED2-B6F5FB744DBA}" type="sibTrans" cxnId="{FDE2E36E-DA6C-4A9B-BD96-D5F516A93952}">
      <dgm:prSet/>
      <dgm:spPr/>
      <dgm:t>
        <a:bodyPr/>
        <a:lstStyle/>
        <a:p>
          <a:endParaRPr lang="es-PE" sz="2400"/>
        </a:p>
      </dgm:t>
    </dgm:pt>
    <dgm:pt modelId="{19CA8852-170E-46E7-A557-4B7C25A94FB8}">
      <dgm:prSet custT="1"/>
      <dgm:spPr/>
      <dgm:t>
        <a:bodyPr/>
        <a:lstStyle/>
        <a:p>
          <a:r>
            <a:rPr lang="es-EC" sz="900" dirty="0"/>
            <a:t>SGMC</a:t>
          </a:r>
          <a:endParaRPr lang="es-PE" sz="900" dirty="0"/>
        </a:p>
      </dgm:t>
    </dgm:pt>
    <dgm:pt modelId="{88337D00-F562-4BDE-89D0-A129798969B1}" type="sibTrans" cxnId="{8EF06010-25EF-4ED0-9A9B-DB31A050CF68}">
      <dgm:prSet/>
      <dgm:spPr/>
      <dgm:t>
        <a:bodyPr/>
        <a:lstStyle/>
        <a:p>
          <a:endParaRPr lang="es-PE" sz="2400"/>
        </a:p>
      </dgm:t>
    </dgm:pt>
    <dgm:pt modelId="{762007FC-61E4-4A47-9E9F-749DDD2EAEF3}" type="parTrans" cxnId="{8EF06010-25EF-4ED0-9A9B-DB31A050CF68}">
      <dgm:prSet/>
      <dgm:spPr/>
      <dgm:t>
        <a:bodyPr/>
        <a:lstStyle/>
        <a:p>
          <a:endParaRPr lang="es-PE" sz="2400"/>
        </a:p>
      </dgm:t>
    </dgm:pt>
    <dgm:pt modelId="{66527091-6B17-4472-A4F1-ADF2816A1ECB}">
      <dgm:prSet custT="1"/>
      <dgm:spPr/>
      <dgm:t>
        <a:bodyPr/>
        <a:lstStyle/>
        <a:p>
          <a:r>
            <a:rPr lang="es-EC" sz="900" dirty="0"/>
            <a:t>&gt;26 organizaciones que participaban en el monitoreo</a:t>
          </a:r>
          <a:endParaRPr lang="es-PE" sz="900" dirty="0"/>
        </a:p>
      </dgm:t>
    </dgm:pt>
    <dgm:pt modelId="{9130164A-E522-4749-9134-76AD152BD8F6}" type="parTrans" cxnId="{11BC8BDE-49B8-4F4F-BAEB-300DE8134168}">
      <dgm:prSet/>
      <dgm:spPr/>
      <dgm:t>
        <a:bodyPr/>
        <a:lstStyle/>
        <a:p>
          <a:endParaRPr lang="es-PE" sz="2400"/>
        </a:p>
      </dgm:t>
    </dgm:pt>
    <dgm:pt modelId="{2954C962-6ACE-4318-A0E4-76B8C581FBC0}" type="sibTrans" cxnId="{11BC8BDE-49B8-4F4F-BAEB-300DE8134168}">
      <dgm:prSet/>
      <dgm:spPr/>
      <dgm:t>
        <a:bodyPr/>
        <a:lstStyle/>
        <a:p>
          <a:endParaRPr lang="es-PE" sz="2400"/>
        </a:p>
      </dgm:t>
    </dgm:pt>
    <dgm:pt modelId="{4AAF3138-2970-457B-8F9B-849613702C55}">
      <dgm:prSet custT="1"/>
      <dgm:spPr/>
      <dgm:t>
        <a:bodyPr/>
        <a:lstStyle/>
        <a:p>
          <a:r>
            <a:rPr lang="es-EC" sz="900" dirty="0"/>
            <a:t>Asociación de Armadores Artesanales</a:t>
          </a:r>
          <a:endParaRPr lang="es-PE" sz="900" dirty="0"/>
        </a:p>
      </dgm:t>
    </dgm:pt>
    <dgm:pt modelId="{0881FBB3-E683-42D3-A414-CCBBF42FE2A0}" type="parTrans" cxnId="{CC8FBC60-0DB5-4FD2-A4AC-AA630BFEBDCA}">
      <dgm:prSet/>
      <dgm:spPr/>
      <dgm:t>
        <a:bodyPr/>
        <a:lstStyle/>
        <a:p>
          <a:endParaRPr lang="es-PE" sz="2400"/>
        </a:p>
      </dgm:t>
    </dgm:pt>
    <dgm:pt modelId="{7A7A21B7-454F-424B-AAD6-0CBB6A1634CC}" type="sibTrans" cxnId="{CC8FBC60-0DB5-4FD2-A4AC-AA630BFEBDCA}">
      <dgm:prSet/>
      <dgm:spPr/>
      <dgm:t>
        <a:bodyPr/>
        <a:lstStyle/>
        <a:p>
          <a:endParaRPr lang="es-PE" sz="2400"/>
        </a:p>
      </dgm:t>
    </dgm:pt>
    <dgm:pt modelId="{3A58A9E4-5E78-4EF4-96CA-4A09227A1E4F}">
      <dgm:prSet custT="1"/>
      <dgm:spPr/>
      <dgm:t>
        <a:bodyPr/>
        <a:lstStyle/>
        <a:p>
          <a:r>
            <a:rPr lang="es-EC" sz="900" dirty="0"/>
            <a:t>ASOEXPEBLA</a:t>
          </a:r>
          <a:endParaRPr lang="es-PE" sz="900" dirty="0"/>
        </a:p>
      </dgm:t>
    </dgm:pt>
    <dgm:pt modelId="{DA3253C8-09CC-4B8A-8718-05F61279C9C2}" type="parTrans" cxnId="{871362CD-17EF-41FB-B495-898562EF7B6B}">
      <dgm:prSet/>
      <dgm:spPr/>
      <dgm:t>
        <a:bodyPr/>
        <a:lstStyle/>
        <a:p>
          <a:endParaRPr lang="es-PE" sz="2400"/>
        </a:p>
      </dgm:t>
    </dgm:pt>
    <dgm:pt modelId="{9D2AD200-9FC5-45B0-B4AA-A5059C230E70}" type="sibTrans" cxnId="{871362CD-17EF-41FB-B495-898562EF7B6B}">
      <dgm:prSet/>
      <dgm:spPr/>
      <dgm:t>
        <a:bodyPr/>
        <a:lstStyle/>
        <a:p>
          <a:endParaRPr lang="es-PE" sz="2400"/>
        </a:p>
      </dgm:t>
    </dgm:pt>
    <dgm:pt modelId="{55490C0E-5373-401F-B401-D6C504DCEE58}">
      <dgm:prSet custT="1"/>
      <dgm:spPr/>
      <dgm:t>
        <a:bodyPr/>
        <a:lstStyle/>
        <a:p>
          <a:r>
            <a:rPr lang="es-EC" sz="900" dirty="0"/>
            <a:t>EPESPO</a:t>
          </a:r>
          <a:endParaRPr lang="es-PE" sz="900" dirty="0"/>
        </a:p>
      </dgm:t>
    </dgm:pt>
    <dgm:pt modelId="{3748BC47-F081-4B72-BA7B-CAAA220AACAB}" type="parTrans" cxnId="{F5B53BAE-C532-4A62-9CB6-19D122B9509B}">
      <dgm:prSet/>
      <dgm:spPr/>
      <dgm:t>
        <a:bodyPr/>
        <a:lstStyle/>
        <a:p>
          <a:endParaRPr lang="es-PE" sz="2400"/>
        </a:p>
      </dgm:t>
    </dgm:pt>
    <dgm:pt modelId="{346B6371-DF9F-4F43-85C9-6F9295B90CF8}" type="sibTrans" cxnId="{F5B53BAE-C532-4A62-9CB6-19D122B9509B}">
      <dgm:prSet/>
      <dgm:spPr/>
      <dgm:t>
        <a:bodyPr/>
        <a:lstStyle/>
        <a:p>
          <a:endParaRPr lang="es-PE" sz="2400"/>
        </a:p>
      </dgm:t>
    </dgm:pt>
    <dgm:pt modelId="{4D8932C3-B283-4EAC-BC0F-4289D97C5779}">
      <dgm:prSet custT="1"/>
      <dgm:spPr/>
      <dgm:t>
        <a:bodyPr/>
        <a:lstStyle/>
        <a:p>
          <a:r>
            <a:rPr lang="es-EC" sz="900" dirty="0"/>
            <a:t>ULEAM</a:t>
          </a:r>
          <a:endParaRPr lang="es-PE" sz="900" dirty="0"/>
        </a:p>
      </dgm:t>
    </dgm:pt>
    <dgm:pt modelId="{8DABE01F-93C8-41A6-B0AE-12100CFEC9A0}" type="parTrans" cxnId="{94A673BA-D43D-43DF-9728-EEBA6B7EC6E3}">
      <dgm:prSet/>
      <dgm:spPr/>
      <dgm:t>
        <a:bodyPr/>
        <a:lstStyle/>
        <a:p>
          <a:endParaRPr lang="es-PE" sz="2400"/>
        </a:p>
      </dgm:t>
    </dgm:pt>
    <dgm:pt modelId="{808FD912-03E6-4FF4-B756-E4E003E427E3}" type="sibTrans" cxnId="{94A673BA-D43D-43DF-9728-EEBA6B7EC6E3}">
      <dgm:prSet/>
      <dgm:spPr/>
      <dgm:t>
        <a:bodyPr/>
        <a:lstStyle/>
        <a:p>
          <a:endParaRPr lang="es-PE" sz="2400"/>
        </a:p>
      </dgm:t>
    </dgm:pt>
    <dgm:pt modelId="{116A2CB1-60CA-441A-B6B7-3F7989E27B63}">
      <dgm:prSet custT="1"/>
      <dgm:spPr/>
      <dgm:t>
        <a:bodyPr/>
        <a:lstStyle/>
        <a:p>
          <a:r>
            <a:rPr lang="es-EC" sz="900" dirty="0"/>
            <a:t>Gremio por definir</a:t>
          </a:r>
          <a:endParaRPr lang="es-PE" sz="900" dirty="0"/>
        </a:p>
      </dgm:t>
    </dgm:pt>
    <dgm:pt modelId="{8473F6AC-37BA-4906-96C2-D739A7E7E083}" type="parTrans" cxnId="{B3179840-2B2A-4341-96FC-16A4D00427FF}">
      <dgm:prSet/>
      <dgm:spPr/>
      <dgm:t>
        <a:bodyPr/>
        <a:lstStyle/>
        <a:p>
          <a:endParaRPr lang="es-PE" sz="2400"/>
        </a:p>
      </dgm:t>
    </dgm:pt>
    <dgm:pt modelId="{5E7626A6-6B5F-4B38-9ED8-9A87D93FED26}" type="sibTrans" cxnId="{B3179840-2B2A-4341-96FC-16A4D00427FF}">
      <dgm:prSet/>
      <dgm:spPr/>
      <dgm:t>
        <a:bodyPr/>
        <a:lstStyle/>
        <a:p>
          <a:endParaRPr lang="es-PE" sz="2400"/>
        </a:p>
      </dgm:t>
    </dgm:pt>
    <dgm:pt modelId="{0BB017E4-7DCE-456E-A87E-7926D186F891}">
      <dgm:prSet custT="1"/>
      <dgm:spPr/>
      <dgm:t>
        <a:bodyPr/>
        <a:lstStyle/>
        <a:p>
          <a:r>
            <a:rPr lang="es-EC" sz="900" dirty="0"/>
            <a:t>UPSE</a:t>
          </a:r>
          <a:endParaRPr lang="es-PE" sz="900" dirty="0"/>
        </a:p>
      </dgm:t>
    </dgm:pt>
    <dgm:pt modelId="{557023F0-7C31-43F8-9BE9-0E2A98042DC8}" type="parTrans" cxnId="{C75528F1-AD39-4AEC-8C21-D74FB9899B75}">
      <dgm:prSet/>
      <dgm:spPr/>
      <dgm:t>
        <a:bodyPr/>
        <a:lstStyle/>
        <a:p>
          <a:endParaRPr lang="es-PE" sz="2400"/>
        </a:p>
      </dgm:t>
    </dgm:pt>
    <dgm:pt modelId="{686BB902-8B55-441C-8D70-527E9EC853EC}" type="sibTrans" cxnId="{C75528F1-AD39-4AEC-8C21-D74FB9899B75}">
      <dgm:prSet/>
      <dgm:spPr/>
      <dgm:t>
        <a:bodyPr/>
        <a:lstStyle/>
        <a:p>
          <a:endParaRPr lang="es-PE" sz="2400"/>
        </a:p>
      </dgm:t>
    </dgm:pt>
    <dgm:pt modelId="{A6464F10-6B84-4C4D-AE0A-E2A36EAE6063}">
      <dgm:prSet custT="1"/>
      <dgm:spPr/>
      <dgm:t>
        <a:bodyPr/>
        <a:lstStyle/>
        <a:p>
          <a:r>
            <a:rPr lang="es-EC" sz="900" dirty="0"/>
            <a:t>Cámara de Pesquería de Esmeraldas</a:t>
          </a:r>
          <a:endParaRPr lang="es-PE" sz="900" dirty="0"/>
        </a:p>
      </dgm:t>
    </dgm:pt>
    <dgm:pt modelId="{647B8BB2-5230-49B9-83DE-A902A60FB9EC}" type="parTrans" cxnId="{396AFCBF-B20F-4244-809B-9B8B9F028DC9}">
      <dgm:prSet/>
      <dgm:spPr/>
      <dgm:t>
        <a:bodyPr/>
        <a:lstStyle/>
        <a:p>
          <a:endParaRPr lang="es-PE" sz="2400"/>
        </a:p>
      </dgm:t>
    </dgm:pt>
    <dgm:pt modelId="{71DC2980-CDFD-40D3-9E99-A90E25F6287A}" type="sibTrans" cxnId="{396AFCBF-B20F-4244-809B-9B8B9F028DC9}">
      <dgm:prSet/>
      <dgm:spPr/>
      <dgm:t>
        <a:bodyPr/>
        <a:lstStyle/>
        <a:p>
          <a:endParaRPr lang="es-PE" sz="2400"/>
        </a:p>
      </dgm:t>
    </dgm:pt>
    <dgm:pt modelId="{0728DFFE-B633-46B8-B558-A16D82CE3093}">
      <dgm:prSet custT="1"/>
      <dgm:spPr/>
      <dgm:t>
        <a:bodyPr/>
        <a:lstStyle/>
        <a:p>
          <a:r>
            <a:rPr lang="es-EC" sz="900" dirty="0"/>
            <a:t>Universal SEA FOOD</a:t>
          </a:r>
          <a:endParaRPr lang="es-PE" sz="900" dirty="0"/>
        </a:p>
      </dgm:t>
    </dgm:pt>
    <dgm:pt modelId="{EE78B10F-A346-4298-97AF-7F356A5F1FD6}" type="parTrans" cxnId="{C0078341-05EB-42D1-8924-26A6D3CD709B}">
      <dgm:prSet/>
      <dgm:spPr/>
      <dgm:t>
        <a:bodyPr/>
        <a:lstStyle/>
        <a:p>
          <a:endParaRPr lang="es-PE" sz="2400"/>
        </a:p>
      </dgm:t>
    </dgm:pt>
    <dgm:pt modelId="{80871A87-3F08-4FEE-805F-A7AFEB222DE4}" type="sibTrans" cxnId="{C0078341-05EB-42D1-8924-26A6D3CD709B}">
      <dgm:prSet/>
      <dgm:spPr/>
      <dgm:t>
        <a:bodyPr/>
        <a:lstStyle/>
        <a:p>
          <a:endParaRPr lang="es-PE" sz="2400"/>
        </a:p>
      </dgm:t>
    </dgm:pt>
    <dgm:pt modelId="{39A04A33-8456-4839-B3E8-4D559E1F4F9C}">
      <dgm:prSet custT="1"/>
      <dgm:spPr/>
      <dgm:t>
        <a:bodyPr/>
        <a:lstStyle/>
        <a:p>
          <a:r>
            <a:rPr lang="es-EC" sz="900" dirty="0"/>
            <a:t>Universidad Luis Vargas Torres</a:t>
          </a:r>
          <a:endParaRPr lang="es-PE" sz="900" dirty="0"/>
        </a:p>
      </dgm:t>
    </dgm:pt>
    <dgm:pt modelId="{E1366277-D1C9-4B45-9AB9-4AF7D078C231}" type="parTrans" cxnId="{23374547-4F17-4325-BC8E-BA2E478CDA1B}">
      <dgm:prSet/>
      <dgm:spPr/>
      <dgm:t>
        <a:bodyPr/>
        <a:lstStyle/>
        <a:p>
          <a:endParaRPr lang="es-PE" sz="2400"/>
        </a:p>
      </dgm:t>
    </dgm:pt>
    <dgm:pt modelId="{C0E9B935-5908-4446-8F5C-B4BFA6B2C2BC}" type="sibTrans" cxnId="{23374547-4F17-4325-BC8E-BA2E478CDA1B}">
      <dgm:prSet/>
      <dgm:spPr/>
      <dgm:t>
        <a:bodyPr/>
        <a:lstStyle/>
        <a:p>
          <a:endParaRPr lang="es-PE" sz="2400"/>
        </a:p>
      </dgm:t>
    </dgm:pt>
    <dgm:pt modelId="{10552858-09CD-40B7-BEA4-B3A9F486CA27}">
      <dgm:prSet custT="1"/>
      <dgm:spPr/>
      <dgm:t>
        <a:bodyPr/>
        <a:lstStyle/>
        <a:p>
          <a:r>
            <a:rPr lang="es-EC" sz="900" dirty="0"/>
            <a:t>Actores para todo el proceso:</a:t>
          </a:r>
          <a:endParaRPr lang="es-PE" sz="900" dirty="0"/>
        </a:p>
      </dgm:t>
    </dgm:pt>
    <dgm:pt modelId="{1953FA53-692A-4370-A60B-7FAED33FC0F9}" type="parTrans" cxnId="{8215176E-8C57-4CCA-AFF6-327384D9CDE7}">
      <dgm:prSet/>
      <dgm:spPr/>
      <dgm:t>
        <a:bodyPr/>
        <a:lstStyle/>
        <a:p>
          <a:endParaRPr lang="es-PE" sz="2400"/>
        </a:p>
      </dgm:t>
    </dgm:pt>
    <dgm:pt modelId="{1D65B7FB-5FB3-4465-B3EB-C9630B409EE7}" type="sibTrans" cxnId="{8215176E-8C57-4CCA-AFF6-327384D9CDE7}">
      <dgm:prSet/>
      <dgm:spPr/>
      <dgm:t>
        <a:bodyPr/>
        <a:lstStyle/>
        <a:p>
          <a:endParaRPr lang="es-PE" sz="2400"/>
        </a:p>
      </dgm:t>
    </dgm:pt>
    <dgm:pt modelId="{DE4BFC73-BF28-4CDC-86BC-B1B52FDF1E5E}">
      <dgm:prSet custT="1"/>
      <dgm:spPr/>
      <dgm:t>
        <a:bodyPr/>
        <a:lstStyle/>
        <a:p>
          <a:r>
            <a:rPr lang="es-EC" sz="900" dirty="0"/>
            <a:t>CIAT (Asesoramiento y coordinación)</a:t>
          </a:r>
          <a:endParaRPr lang="es-PE" sz="900" dirty="0"/>
        </a:p>
      </dgm:t>
    </dgm:pt>
    <dgm:pt modelId="{B4C1F7DD-C384-41B7-8D67-1F9D19ED5B64}" type="parTrans" cxnId="{F5550378-2CEC-487E-940B-DAB2328B0072}">
      <dgm:prSet/>
      <dgm:spPr/>
      <dgm:t>
        <a:bodyPr/>
        <a:lstStyle/>
        <a:p>
          <a:endParaRPr lang="es-PE" sz="2400"/>
        </a:p>
      </dgm:t>
    </dgm:pt>
    <dgm:pt modelId="{ED8CBDBF-85A9-4773-950E-3399C8CB72E2}" type="sibTrans" cxnId="{F5550378-2CEC-487E-940B-DAB2328B0072}">
      <dgm:prSet/>
      <dgm:spPr/>
      <dgm:t>
        <a:bodyPr/>
        <a:lstStyle/>
        <a:p>
          <a:endParaRPr lang="es-PE" sz="2400"/>
        </a:p>
      </dgm:t>
    </dgm:pt>
    <dgm:pt modelId="{8F4952E0-BA01-470C-9161-BDE24522C0D7}">
      <dgm:prSet custT="1"/>
      <dgm:spPr/>
      <dgm:t>
        <a:bodyPr/>
        <a:lstStyle/>
        <a:p>
          <a:r>
            <a:rPr lang="es-EC" sz="900" dirty="0"/>
            <a:t>Ministerio de Comercio Exterior</a:t>
          </a:r>
          <a:endParaRPr lang="es-PE" sz="900" dirty="0"/>
        </a:p>
      </dgm:t>
    </dgm:pt>
    <dgm:pt modelId="{C48ECB3F-BFC7-432B-9E2B-B53CAF5C36EA}" type="parTrans" cxnId="{A638EFCC-E693-4971-91F6-5BDB46F5B4FC}">
      <dgm:prSet/>
      <dgm:spPr/>
      <dgm:t>
        <a:bodyPr/>
        <a:lstStyle/>
        <a:p>
          <a:endParaRPr lang="es-PE" sz="2400"/>
        </a:p>
      </dgm:t>
    </dgm:pt>
    <dgm:pt modelId="{C9B0DEE6-0FD9-4597-8538-523A8DB8CBF8}" type="sibTrans" cxnId="{A638EFCC-E693-4971-91F6-5BDB46F5B4FC}">
      <dgm:prSet/>
      <dgm:spPr/>
      <dgm:t>
        <a:bodyPr/>
        <a:lstStyle/>
        <a:p>
          <a:endParaRPr lang="es-PE" sz="2400"/>
        </a:p>
      </dgm:t>
    </dgm:pt>
    <dgm:pt modelId="{57A87DB2-2ABA-4DF0-840E-E04CECCC9C69}">
      <dgm:prSet custT="1"/>
      <dgm:spPr/>
      <dgm:t>
        <a:bodyPr/>
        <a:lstStyle/>
        <a:p>
          <a:r>
            <a:rPr lang="es-EC" sz="900" dirty="0"/>
            <a:t>WWF</a:t>
          </a:r>
          <a:endParaRPr lang="es-PE" sz="900" dirty="0"/>
        </a:p>
      </dgm:t>
    </dgm:pt>
    <dgm:pt modelId="{F9C9DD26-6AE2-48F5-81C1-4786BFAE0969}" type="parTrans" cxnId="{AC0EE0A9-3DF2-40A4-81F8-25DB6D6A1F15}">
      <dgm:prSet/>
      <dgm:spPr/>
      <dgm:t>
        <a:bodyPr/>
        <a:lstStyle/>
        <a:p>
          <a:endParaRPr lang="es-PE" sz="2400"/>
        </a:p>
      </dgm:t>
    </dgm:pt>
    <dgm:pt modelId="{2C6988C1-B180-4E7C-8582-540CA473D040}" type="sibTrans" cxnId="{AC0EE0A9-3DF2-40A4-81F8-25DB6D6A1F15}">
      <dgm:prSet/>
      <dgm:spPr/>
      <dgm:t>
        <a:bodyPr/>
        <a:lstStyle/>
        <a:p>
          <a:endParaRPr lang="es-PE" sz="2400"/>
        </a:p>
      </dgm:t>
    </dgm:pt>
    <dgm:pt modelId="{F09690BA-7DBE-4848-AED1-BD47E1D474CA}">
      <dgm:prSet custT="1"/>
      <dgm:spPr/>
      <dgm:t>
        <a:bodyPr/>
        <a:lstStyle/>
        <a:p>
          <a:r>
            <a:rPr lang="es-EC" sz="900" dirty="0"/>
            <a:t>Banco Central</a:t>
          </a:r>
          <a:endParaRPr lang="es-PE" sz="900" dirty="0"/>
        </a:p>
      </dgm:t>
    </dgm:pt>
    <dgm:pt modelId="{BA904C80-7C6D-4EA4-AE84-D0B0B42B6041}" type="parTrans" cxnId="{026CC631-9498-4E8D-80ED-B6D941CA6BA6}">
      <dgm:prSet/>
      <dgm:spPr/>
      <dgm:t>
        <a:bodyPr/>
        <a:lstStyle/>
        <a:p>
          <a:endParaRPr lang="es-PE" sz="2400"/>
        </a:p>
      </dgm:t>
    </dgm:pt>
    <dgm:pt modelId="{4C81D727-6E92-4F9A-AD46-87419DB8C8D3}" type="sibTrans" cxnId="{026CC631-9498-4E8D-80ED-B6D941CA6BA6}">
      <dgm:prSet/>
      <dgm:spPr/>
      <dgm:t>
        <a:bodyPr/>
        <a:lstStyle/>
        <a:p>
          <a:endParaRPr lang="es-PE" sz="2400"/>
        </a:p>
      </dgm:t>
    </dgm:pt>
    <dgm:pt modelId="{5B5EB9D1-930A-4090-AFC4-63B099C7720A}">
      <dgm:prSet custT="1"/>
      <dgm:spPr/>
      <dgm:t>
        <a:bodyPr/>
        <a:lstStyle/>
        <a:p>
          <a:endParaRPr lang="es-PE" sz="900" dirty="0"/>
        </a:p>
      </dgm:t>
    </dgm:pt>
    <dgm:pt modelId="{9B5BFD1E-6FF8-4AC8-8765-E2C27959D619}" type="parTrans" cxnId="{6C094101-2A54-45E9-B830-240B51FBCDBA}">
      <dgm:prSet/>
      <dgm:spPr/>
      <dgm:t>
        <a:bodyPr/>
        <a:lstStyle/>
        <a:p>
          <a:endParaRPr lang="es-PE" sz="2400"/>
        </a:p>
      </dgm:t>
    </dgm:pt>
    <dgm:pt modelId="{CFF14470-F3FC-4D96-8338-800D1C363A04}" type="sibTrans" cxnId="{6C094101-2A54-45E9-B830-240B51FBCDBA}">
      <dgm:prSet/>
      <dgm:spPr/>
      <dgm:t>
        <a:bodyPr/>
        <a:lstStyle/>
        <a:p>
          <a:endParaRPr lang="es-PE" sz="2400"/>
        </a:p>
      </dgm:t>
    </dgm:pt>
    <dgm:pt modelId="{D04A2661-40D5-4A8C-9F2D-380ABB1B327A}">
      <dgm:prSet custT="1"/>
      <dgm:spPr/>
      <dgm:t>
        <a:bodyPr/>
        <a:lstStyle/>
        <a:p>
          <a:r>
            <a:rPr lang="es-EC" sz="900"/>
            <a:t>Banco Central</a:t>
          </a:r>
          <a:endParaRPr lang="es-PE" sz="900" dirty="0"/>
        </a:p>
      </dgm:t>
    </dgm:pt>
    <dgm:pt modelId="{C25628A1-D07E-4A12-8BAA-F68FE494726E}" type="parTrans" cxnId="{E09AD155-A139-416C-AF92-3E3E9C2A8288}">
      <dgm:prSet/>
      <dgm:spPr/>
      <dgm:t>
        <a:bodyPr/>
        <a:lstStyle/>
        <a:p>
          <a:endParaRPr lang="es-PE" sz="2400"/>
        </a:p>
      </dgm:t>
    </dgm:pt>
    <dgm:pt modelId="{A62AA132-3E9F-4179-AD70-3207106ACC68}" type="sibTrans" cxnId="{E09AD155-A139-416C-AF92-3E3E9C2A8288}">
      <dgm:prSet/>
      <dgm:spPr/>
      <dgm:t>
        <a:bodyPr/>
        <a:lstStyle/>
        <a:p>
          <a:endParaRPr lang="es-PE" sz="2400"/>
        </a:p>
      </dgm:t>
    </dgm:pt>
    <dgm:pt modelId="{B95EDFCB-3CD7-4425-98C5-3B11FD895FBA}">
      <dgm:prSet custT="1"/>
      <dgm:spPr/>
      <dgm:t>
        <a:bodyPr/>
        <a:lstStyle/>
        <a:p>
          <a:r>
            <a:rPr lang="es-EC" sz="900"/>
            <a:t>Concesionarios</a:t>
          </a:r>
          <a:endParaRPr lang="es-PE" sz="900" dirty="0"/>
        </a:p>
      </dgm:t>
    </dgm:pt>
    <dgm:pt modelId="{1F4C58B5-731E-433E-9233-B19E0034849E}" type="parTrans" cxnId="{8FF0F6AD-E005-4180-8544-44B8F183DBB7}">
      <dgm:prSet/>
      <dgm:spPr/>
      <dgm:t>
        <a:bodyPr/>
        <a:lstStyle/>
        <a:p>
          <a:endParaRPr lang="es-PE" sz="2400"/>
        </a:p>
      </dgm:t>
    </dgm:pt>
    <dgm:pt modelId="{63554F39-42A0-447A-A1AD-2CA1D45F7024}" type="sibTrans" cxnId="{8FF0F6AD-E005-4180-8544-44B8F183DBB7}">
      <dgm:prSet/>
      <dgm:spPr/>
      <dgm:t>
        <a:bodyPr/>
        <a:lstStyle/>
        <a:p>
          <a:endParaRPr lang="es-PE" sz="2400"/>
        </a:p>
      </dgm:t>
    </dgm:pt>
    <dgm:pt modelId="{287D4A74-2F55-48AA-89B8-7712E72A449A}">
      <dgm:prSet custT="1"/>
      <dgm:spPr/>
      <dgm:t>
        <a:bodyPr/>
        <a:lstStyle/>
        <a:p>
          <a:r>
            <a:rPr lang="es-EC" sz="900"/>
            <a:t>Universidades para procesamiento de datos y entrega al INP (UTPL, Universidad Técnica de Machala)</a:t>
          </a:r>
          <a:endParaRPr lang="es-PE" sz="900" dirty="0"/>
        </a:p>
      </dgm:t>
    </dgm:pt>
    <dgm:pt modelId="{6C3213BD-C829-4929-8AAA-EE8C880E4830}" type="parTrans" cxnId="{A0E1BD61-6EF1-4925-A897-47CEDAD5A040}">
      <dgm:prSet/>
      <dgm:spPr/>
      <dgm:t>
        <a:bodyPr/>
        <a:lstStyle/>
        <a:p>
          <a:endParaRPr lang="es-PE" sz="2400"/>
        </a:p>
      </dgm:t>
    </dgm:pt>
    <dgm:pt modelId="{9B745C10-C3D8-44C3-93C0-38FB4727161D}" type="sibTrans" cxnId="{A0E1BD61-6EF1-4925-A897-47CEDAD5A040}">
      <dgm:prSet/>
      <dgm:spPr/>
      <dgm:t>
        <a:bodyPr/>
        <a:lstStyle/>
        <a:p>
          <a:endParaRPr lang="es-PE" sz="2400"/>
        </a:p>
      </dgm:t>
    </dgm:pt>
    <dgm:pt modelId="{47407CF6-81FB-4658-A339-339B35937916}">
      <dgm:prSet custT="1"/>
      <dgm:spPr/>
      <dgm:t>
        <a:bodyPr/>
        <a:lstStyle/>
        <a:p>
          <a:r>
            <a:rPr lang="es-EC" sz="900"/>
            <a:t>Municipios costeros</a:t>
          </a:r>
          <a:endParaRPr lang="es-PE" sz="900" dirty="0"/>
        </a:p>
      </dgm:t>
    </dgm:pt>
    <dgm:pt modelId="{77FC3C6D-AA05-4AE6-B170-447E94A46C1E}" type="parTrans" cxnId="{38561896-5563-46A4-AF05-20E7F2261B96}">
      <dgm:prSet/>
      <dgm:spPr/>
      <dgm:t>
        <a:bodyPr/>
        <a:lstStyle/>
        <a:p>
          <a:endParaRPr lang="es-PE" sz="2400"/>
        </a:p>
      </dgm:t>
    </dgm:pt>
    <dgm:pt modelId="{96779BED-BC01-4049-AD11-A3E0D8C29B76}" type="sibTrans" cxnId="{38561896-5563-46A4-AF05-20E7F2261B96}">
      <dgm:prSet/>
      <dgm:spPr/>
      <dgm:t>
        <a:bodyPr/>
        <a:lstStyle/>
        <a:p>
          <a:endParaRPr lang="es-PE" sz="2400"/>
        </a:p>
      </dgm:t>
    </dgm:pt>
    <dgm:pt modelId="{15AC1D83-8D47-4157-B7E6-9BED7DA4C5FE}">
      <dgm:prSet custT="1"/>
      <dgm:spPr/>
      <dgm:t>
        <a:bodyPr/>
        <a:lstStyle/>
        <a:p>
          <a:r>
            <a:rPr lang="es-EC" sz="900"/>
            <a:t>Gobierno provincial de Santa Elena</a:t>
          </a:r>
          <a:endParaRPr lang="es-PE" sz="900" dirty="0"/>
        </a:p>
      </dgm:t>
    </dgm:pt>
    <dgm:pt modelId="{7553CA9B-5939-45A9-88BB-C34015ED84FE}" type="parTrans" cxnId="{AEB04374-0DFA-46AB-B356-058CC0EBEB48}">
      <dgm:prSet/>
      <dgm:spPr/>
      <dgm:t>
        <a:bodyPr/>
        <a:lstStyle/>
        <a:p>
          <a:endParaRPr lang="es-PE" sz="2400"/>
        </a:p>
      </dgm:t>
    </dgm:pt>
    <dgm:pt modelId="{59EF4E4A-939F-4D8E-ACBE-6C6FFF75E7E4}" type="sibTrans" cxnId="{AEB04374-0DFA-46AB-B356-058CC0EBEB48}">
      <dgm:prSet/>
      <dgm:spPr/>
      <dgm:t>
        <a:bodyPr/>
        <a:lstStyle/>
        <a:p>
          <a:endParaRPr lang="es-PE" sz="2400"/>
        </a:p>
      </dgm:t>
    </dgm:pt>
    <dgm:pt modelId="{DE937614-BB68-49B1-B5C5-ABD85A2F1998}">
      <dgm:prSet custT="1"/>
      <dgm:spPr/>
      <dgm:t>
        <a:bodyPr/>
        <a:lstStyle/>
        <a:p>
          <a:r>
            <a:rPr lang="es-EC" sz="900"/>
            <a:t>Gobierno provincial de Manabí</a:t>
          </a:r>
          <a:endParaRPr lang="es-PE" sz="900" dirty="0"/>
        </a:p>
      </dgm:t>
    </dgm:pt>
    <dgm:pt modelId="{7EEDB319-8416-451E-A414-04EF5C376726}" type="parTrans" cxnId="{6F1692C3-6471-4E95-944F-4235E19BAF61}">
      <dgm:prSet/>
      <dgm:spPr/>
      <dgm:t>
        <a:bodyPr/>
        <a:lstStyle/>
        <a:p>
          <a:endParaRPr lang="es-PE" sz="2400"/>
        </a:p>
      </dgm:t>
    </dgm:pt>
    <dgm:pt modelId="{10E78377-D292-4EFE-AB31-D377C3B4A0DA}" type="sibTrans" cxnId="{6F1692C3-6471-4E95-944F-4235E19BAF61}">
      <dgm:prSet/>
      <dgm:spPr/>
      <dgm:t>
        <a:bodyPr/>
        <a:lstStyle/>
        <a:p>
          <a:endParaRPr lang="es-PE" sz="2400"/>
        </a:p>
      </dgm:t>
    </dgm:pt>
    <dgm:pt modelId="{5B24B3F5-012B-4984-B030-21321324384C}">
      <dgm:prSet custT="1"/>
      <dgm:spPr/>
      <dgm:t>
        <a:bodyPr/>
        <a:lstStyle/>
        <a:p>
          <a:r>
            <a:rPr lang="es-EC" sz="900"/>
            <a:t>Grupos de usuarios organizados</a:t>
          </a:r>
          <a:endParaRPr lang="es-PE" sz="900" dirty="0"/>
        </a:p>
      </dgm:t>
    </dgm:pt>
    <dgm:pt modelId="{59EEA695-06EB-4F62-A434-6C90CF83BE10}" type="parTrans" cxnId="{ECAA1CB2-198F-4A9A-991C-E07758250060}">
      <dgm:prSet/>
      <dgm:spPr/>
      <dgm:t>
        <a:bodyPr/>
        <a:lstStyle/>
        <a:p>
          <a:endParaRPr lang="es-PE" sz="2400"/>
        </a:p>
      </dgm:t>
    </dgm:pt>
    <dgm:pt modelId="{B09309AD-B10A-4A72-8A12-233F6F93E9AF}" type="sibTrans" cxnId="{ECAA1CB2-198F-4A9A-991C-E07758250060}">
      <dgm:prSet/>
      <dgm:spPr/>
      <dgm:t>
        <a:bodyPr/>
        <a:lstStyle/>
        <a:p>
          <a:endParaRPr lang="es-PE" sz="2400"/>
        </a:p>
      </dgm:t>
    </dgm:pt>
    <dgm:pt modelId="{B9F2BDF4-F9C5-411B-83FA-37D78CD13ABD}">
      <dgm:prSet custT="1"/>
      <dgm:spPr/>
      <dgm:t>
        <a:bodyPr/>
        <a:lstStyle/>
        <a:p>
          <a:r>
            <a:rPr lang="es-EC" sz="900" dirty="0"/>
            <a:t>Sociedad civil organizada</a:t>
          </a:r>
          <a:endParaRPr lang="es-PE" sz="900" dirty="0"/>
        </a:p>
      </dgm:t>
    </dgm:pt>
    <dgm:pt modelId="{D1CA63FE-7B3B-4550-B220-7DAA1749CDAC}" type="parTrans" cxnId="{8D90B200-E34A-4931-BEA4-4575BCCE184F}">
      <dgm:prSet/>
      <dgm:spPr/>
      <dgm:t>
        <a:bodyPr/>
        <a:lstStyle/>
        <a:p>
          <a:endParaRPr lang="es-PE" sz="2400"/>
        </a:p>
      </dgm:t>
    </dgm:pt>
    <dgm:pt modelId="{4B2996AA-59CB-4564-8A6E-C97AD4828981}" type="sibTrans" cxnId="{8D90B200-E34A-4931-BEA4-4575BCCE184F}">
      <dgm:prSet/>
      <dgm:spPr/>
      <dgm:t>
        <a:bodyPr/>
        <a:lstStyle/>
        <a:p>
          <a:endParaRPr lang="es-PE" sz="2400"/>
        </a:p>
      </dgm:t>
    </dgm:pt>
    <dgm:pt modelId="{6F9D1FCF-D0F2-4FE6-BFDE-5F37B53EA6AB}">
      <dgm:prSet custT="1"/>
      <dgm:spPr/>
      <dgm:t>
        <a:bodyPr/>
        <a:lstStyle/>
        <a:p>
          <a:r>
            <a:rPr lang="es-EC" sz="900" dirty="0"/>
            <a:t>MAGAP (SRP &amp; </a:t>
          </a:r>
          <a:r>
            <a:rPr lang="es-EC" sz="900" dirty="0" err="1"/>
            <a:t>SdA</a:t>
          </a:r>
          <a:r>
            <a:rPr lang="es-EC" sz="900" dirty="0"/>
            <a:t>)</a:t>
          </a:r>
          <a:endParaRPr lang="es-PE" sz="900" dirty="0"/>
        </a:p>
      </dgm:t>
    </dgm:pt>
    <dgm:pt modelId="{6408B2D9-BDB5-42BC-8800-ECB05C557BA3}" type="parTrans" cxnId="{57DC5059-435B-4D81-975C-C16D39B1105F}">
      <dgm:prSet/>
      <dgm:spPr/>
      <dgm:t>
        <a:bodyPr/>
        <a:lstStyle/>
        <a:p>
          <a:endParaRPr lang="es-PE" sz="2400"/>
        </a:p>
      </dgm:t>
    </dgm:pt>
    <dgm:pt modelId="{06786B8C-A1CD-45A2-9EFD-8E0D91751F82}" type="sibTrans" cxnId="{57DC5059-435B-4D81-975C-C16D39B1105F}">
      <dgm:prSet/>
      <dgm:spPr/>
      <dgm:t>
        <a:bodyPr/>
        <a:lstStyle/>
        <a:p>
          <a:endParaRPr lang="es-PE" sz="2400"/>
        </a:p>
      </dgm:t>
    </dgm:pt>
    <dgm:pt modelId="{4713E2D4-38B2-46A2-8D79-697068AC1788}">
      <dgm:prSet custT="1"/>
      <dgm:spPr/>
      <dgm:t>
        <a:bodyPr/>
        <a:lstStyle/>
        <a:p>
          <a:r>
            <a:rPr lang="es-EC" sz="900" dirty="0"/>
            <a:t>Municipio de Salinas</a:t>
          </a:r>
          <a:endParaRPr lang="es-PE" sz="900" dirty="0"/>
        </a:p>
      </dgm:t>
    </dgm:pt>
    <dgm:pt modelId="{3657C301-4517-4200-8CB1-70C69DC22EA5}" type="parTrans" cxnId="{D52D3E2D-6E1E-4763-851C-7E322DD92589}">
      <dgm:prSet/>
      <dgm:spPr/>
      <dgm:t>
        <a:bodyPr/>
        <a:lstStyle/>
        <a:p>
          <a:endParaRPr lang="es-PE" sz="2400"/>
        </a:p>
      </dgm:t>
    </dgm:pt>
    <dgm:pt modelId="{49942358-B400-4CEF-84F7-1B182CAFAA3D}" type="sibTrans" cxnId="{D52D3E2D-6E1E-4763-851C-7E322DD92589}">
      <dgm:prSet/>
      <dgm:spPr/>
      <dgm:t>
        <a:bodyPr/>
        <a:lstStyle/>
        <a:p>
          <a:endParaRPr lang="es-PE" sz="2400"/>
        </a:p>
      </dgm:t>
    </dgm:pt>
    <dgm:pt modelId="{F30BBCA6-79B0-41AB-863A-D1029EB161C8}">
      <dgm:prSet custT="1"/>
      <dgm:spPr/>
      <dgm:t>
        <a:bodyPr/>
        <a:lstStyle/>
        <a:p>
          <a:r>
            <a:rPr lang="es-EC" sz="900" dirty="0"/>
            <a:t>Municipio de Playas</a:t>
          </a:r>
          <a:endParaRPr lang="es-PE" sz="900" dirty="0"/>
        </a:p>
      </dgm:t>
    </dgm:pt>
    <dgm:pt modelId="{177DDAE0-E7D9-4B95-A38D-EC6039723C9E}" type="parTrans" cxnId="{02E9F6EA-75DB-4871-A16E-8DC7593B1D43}">
      <dgm:prSet/>
      <dgm:spPr/>
      <dgm:t>
        <a:bodyPr/>
        <a:lstStyle/>
        <a:p>
          <a:endParaRPr lang="es-PE" sz="2400"/>
        </a:p>
      </dgm:t>
    </dgm:pt>
    <dgm:pt modelId="{C57F2767-9A8E-4DEE-ADBF-CE980E33E702}" type="sibTrans" cxnId="{02E9F6EA-75DB-4871-A16E-8DC7593B1D43}">
      <dgm:prSet/>
      <dgm:spPr/>
      <dgm:t>
        <a:bodyPr/>
        <a:lstStyle/>
        <a:p>
          <a:endParaRPr lang="es-PE" sz="2400"/>
        </a:p>
      </dgm:t>
    </dgm:pt>
    <dgm:pt modelId="{334CCA00-4911-4153-A5FD-6E0FBA9F8062}">
      <dgm:prSet custT="1"/>
      <dgm:spPr/>
      <dgm:t>
        <a:bodyPr/>
        <a:lstStyle/>
        <a:p>
          <a:r>
            <a:rPr lang="es-EC" sz="900" dirty="0"/>
            <a:t>Municipio de Guayaquil</a:t>
          </a:r>
          <a:endParaRPr lang="es-PE" sz="900" dirty="0"/>
        </a:p>
      </dgm:t>
    </dgm:pt>
    <dgm:pt modelId="{5D57A368-0B68-4263-A4F7-97B4795DDC26}" type="parTrans" cxnId="{D8D6FF37-C0E1-40FF-B4E1-7B461BA71A9F}">
      <dgm:prSet/>
      <dgm:spPr/>
      <dgm:t>
        <a:bodyPr/>
        <a:lstStyle/>
        <a:p>
          <a:endParaRPr lang="es-PE" sz="2400"/>
        </a:p>
      </dgm:t>
    </dgm:pt>
    <dgm:pt modelId="{C1EAA51A-FDDB-48F0-A43E-FB1ED04F3839}" type="sibTrans" cxnId="{D8D6FF37-C0E1-40FF-B4E1-7B461BA71A9F}">
      <dgm:prSet/>
      <dgm:spPr/>
      <dgm:t>
        <a:bodyPr/>
        <a:lstStyle/>
        <a:p>
          <a:endParaRPr lang="es-PE" sz="2400"/>
        </a:p>
      </dgm:t>
    </dgm:pt>
    <dgm:pt modelId="{3C8897DF-0991-48CE-9EC6-293229DAB1B0}">
      <dgm:prSet custT="1"/>
      <dgm:spPr/>
      <dgm:t>
        <a:bodyPr/>
        <a:lstStyle/>
        <a:p>
          <a:r>
            <a:rPr lang="es-EC" sz="900" dirty="0"/>
            <a:t>Gobierno provincial de Santa Elena</a:t>
          </a:r>
          <a:endParaRPr lang="es-PE" sz="900" dirty="0"/>
        </a:p>
      </dgm:t>
    </dgm:pt>
    <dgm:pt modelId="{4FEDA226-BA1F-4D5F-9214-0EE1DEFDBDB3}" type="parTrans" cxnId="{4FB18620-673F-4BEB-882F-8D0B752DE16D}">
      <dgm:prSet/>
      <dgm:spPr/>
      <dgm:t>
        <a:bodyPr/>
        <a:lstStyle/>
        <a:p>
          <a:endParaRPr lang="es-PE" sz="2400"/>
        </a:p>
      </dgm:t>
    </dgm:pt>
    <dgm:pt modelId="{DFE66057-EB96-46DA-8722-F29A21A7E017}" type="sibTrans" cxnId="{4FB18620-673F-4BEB-882F-8D0B752DE16D}">
      <dgm:prSet/>
      <dgm:spPr/>
      <dgm:t>
        <a:bodyPr/>
        <a:lstStyle/>
        <a:p>
          <a:endParaRPr lang="es-PE" sz="2400"/>
        </a:p>
      </dgm:t>
    </dgm:pt>
    <dgm:pt modelId="{73FFDDA6-19FE-4E86-88F9-B91D4EE5E5BD}">
      <dgm:prSet custT="1"/>
      <dgm:spPr/>
      <dgm:t>
        <a:bodyPr/>
        <a:lstStyle/>
        <a:p>
          <a:r>
            <a:rPr lang="es-EC" sz="900" dirty="0"/>
            <a:t>Gobierno provincial del Guayas</a:t>
          </a:r>
          <a:endParaRPr lang="es-PE" sz="900" dirty="0"/>
        </a:p>
      </dgm:t>
    </dgm:pt>
    <dgm:pt modelId="{499745D6-A4F7-4536-B25E-E12DACD14706}" type="parTrans" cxnId="{8889B578-970B-40ED-BE65-73216829D8D5}">
      <dgm:prSet/>
      <dgm:spPr/>
      <dgm:t>
        <a:bodyPr/>
        <a:lstStyle/>
        <a:p>
          <a:endParaRPr lang="es-PE" sz="2400"/>
        </a:p>
      </dgm:t>
    </dgm:pt>
    <dgm:pt modelId="{A15CEEC6-0A68-4B26-A4F1-95A3E9A2CC5A}" type="sibTrans" cxnId="{8889B578-970B-40ED-BE65-73216829D8D5}">
      <dgm:prSet/>
      <dgm:spPr/>
      <dgm:t>
        <a:bodyPr/>
        <a:lstStyle/>
        <a:p>
          <a:endParaRPr lang="es-PE" sz="2400"/>
        </a:p>
      </dgm:t>
    </dgm:pt>
    <dgm:pt modelId="{68F13953-FC9E-436A-84C9-2BAD2CC13900}">
      <dgm:prSet custT="1"/>
      <dgm:spPr/>
      <dgm:t>
        <a:bodyPr/>
        <a:lstStyle/>
        <a:p>
          <a:r>
            <a:rPr lang="es-EC" sz="900" dirty="0"/>
            <a:t>Grupos de usuarios organizados</a:t>
          </a:r>
          <a:endParaRPr lang="es-PE" sz="900" dirty="0"/>
        </a:p>
      </dgm:t>
    </dgm:pt>
    <dgm:pt modelId="{3D65DF9F-0511-452E-90B8-FEB2AF2020EA}" type="parTrans" cxnId="{CC031F7A-3DAE-4876-AF9A-704003F4F486}">
      <dgm:prSet/>
      <dgm:spPr/>
      <dgm:t>
        <a:bodyPr/>
        <a:lstStyle/>
        <a:p>
          <a:endParaRPr lang="es-PE" sz="2400"/>
        </a:p>
      </dgm:t>
    </dgm:pt>
    <dgm:pt modelId="{8D9D6AF1-9055-4CA5-906D-5AF9D75B74FD}" type="sibTrans" cxnId="{CC031F7A-3DAE-4876-AF9A-704003F4F486}">
      <dgm:prSet/>
      <dgm:spPr/>
      <dgm:t>
        <a:bodyPr/>
        <a:lstStyle/>
        <a:p>
          <a:endParaRPr lang="es-PE" sz="2400"/>
        </a:p>
      </dgm:t>
    </dgm:pt>
    <dgm:pt modelId="{188B2F22-4EEE-43BF-8594-CCD254EF23F5}">
      <dgm:prSet custT="1"/>
      <dgm:spPr/>
      <dgm:t>
        <a:bodyPr/>
        <a:lstStyle/>
        <a:p>
          <a:r>
            <a:rPr lang="es-EC" sz="900" dirty="0"/>
            <a:t>Sociedad civil organizada</a:t>
          </a:r>
          <a:endParaRPr lang="es-PE" sz="900" dirty="0"/>
        </a:p>
      </dgm:t>
    </dgm:pt>
    <dgm:pt modelId="{F6D4B021-4B82-490D-9D0A-D70599AF445B}" type="parTrans" cxnId="{8902E5A7-D587-4A03-AEA7-217CEA3759C1}">
      <dgm:prSet/>
      <dgm:spPr/>
      <dgm:t>
        <a:bodyPr/>
        <a:lstStyle/>
        <a:p>
          <a:endParaRPr lang="es-PE" sz="2400"/>
        </a:p>
      </dgm:t>
    </dgm:pt>
    <dgm:pt modelId="{4C045897-D51B-4EA4-A2B9-94048BDEB529}" type="sibTrans" cxnId="{8902E5A7-D587-4A03-AEA7-217CEA3759C1}">
      <dgm:prSet/>
      <dgm:spPr/>
      <dgm:t>
        <a:bodyPr/>
        <a:lstStyle/>
        <a:p>
          <a:endParaRPr lang="es-PE" sz="2400"/>
        </a:p>
      </dgm:t>
    </dgm:pt>
    <dgm:pt modelId="{E83F7981-7685-4F3B-9648-4B31F0A21863}">
      <dgm:prSet custT="1"/>
      <dgm:spPr/>
      <dgm:t>
        <a:bodyPr/>
        <a:lstStyle/>
        <a:p>
          <a:r>
            <a:rPr lang="en-GB" sz="900" dirty="0"/>
            <a:t>MAGAP (SRP &amp; </a:t>
          </a:r>
          <a:r>
            <a:rPr lang="en-GB" sz="900" dirty="0" err="1"/>
            <a:t>SdA</a:t>
          </a:r>
          <a:r>
            <a:rPr lang="en-GB" sz="900" dirty="0"/>
            <a:t>)</a:t>
          </a:r>
          <a:endParaRPr lang="es-PE" sz="900" dirty="0"/>
        </a:p>
      </dgm:t>
    </dgm:pt>
    <dgm:pt modelId="{C6BD519D-A615-4BDF-BA6C-2379922AD729}" type="parTrans" cxnId="{B66307B0-3642-4976-9139-5BCDB984EDDF}">
      <dgm:prSet/>
      <dgm:spPr/>
      <dgm:t>
        <a:bodyPr/>
        <a:lstStyle/>
        <a:p>
          <a:endParaRPr lang="es-PE" sz="2400"/>
        </a:p>
      </dgm:t>
    </dgm:pt>
    <dgm:pt modelId="{0E5D04BD-EF89-491A-9E3A-7A269DA79ACA}" type="sibTrans" cxnId="{B66307B0-3642-4976-9139-5BCDB984EDDF}">
      <dgm:prSet/>
      <dgm:spPr/>
      <dgm:t>
        <a:bodyPr/>
        <a:lstStyle/>
        <a:p>
          <a:endParaRPr lang="es-PE" sz="2400"/>
        </a:p>
      </dgm:t>
    </dgm:pt>
    <dgm:pt modelId="{1633FB68-F453-4163-B30D-D48D2ACB442A}">
      <dgm:prSet custT="1"/>
      <dgm:spPr/>
      <dgm:t>
        <a:bodyPr/>
        <a:lstStyle/>
        <a:p>
          <a:r>
            <a:rPr lang="en-GB" sz="900" dirty="0"/>
            <a:t>MTOP</a:t>
          </a:r>
          <a:endParaRPr lang="es-PE" sz="900" dirty="0"/>
        </a:p>
      </dgm:t>
    </dgm:pt>
    <dgm:pt modelId="{5248C9F1-E5D2-4692-905A-EE7631F264B4}" type="parTrans" cxnId="{21A8377C-9E4F-48BF-960D-80558A00ABE1}">
      <dgm:prSet/>
      <dgm:spPr/>
      <dgm:t>
        <a:bodyPr/>
        <a:lstStyle/>
        <a:p>
          <a:endParaRPr lang="es-PE" sz="2400"/>
        </a:p>
      </dgm:t>
    </dgm:pt>
    <dgm:pt modelId="{0D5F5AD0-870F-4FD0-B445-DB6778610A39}" type="sibTrans" cxnId="{21A8377C-9E4F-48BF-960D-80558A00ABE1}">
      <dgm:prSet/>
      <dgm:spPr/>
      <dgm:t>
        <a:bodyPr/>
        <a:lstStyle/>
        <a:p>
          <a:endParaRPr lang="es-PE" sz="2400"/>
        </a:p>
      </dgm:t>
    </dgm:pt>
    <dgm:pt modelId="{F5DE9B9F-9F2F-4165-B1DE-B87C15796417}">
      <dgm:prSet custT="1"/>
      <dgm:spPr/>
      <dgm:t>
        <a:bodyPr/>
        <a:lstStyle/>
        <a:p>
          <a:r>
            <a:rPr lang="en-GB" sz="900" dirty="0"/>
            <a:t>DIRNEA</a:t>
          </a:r>
          <a:endParaRPr lang="es-PE" sz="900" dirty="0"/>
        </a:p>
      </dgm:t>
    </dgm:pt>
    <dgm:pt modelId="{77831D5C-261D-46BC-A95D-7DCD05BA566E}" type="parTrans" cxnId="{4133886F-8102-406C-804E-C6C89A7511A1}">
      <dgm:prSet/>
      <dgm:spPr/>
      <dgm:t>
        <a:bodyPr/>
        <a:lstStyle/>
        <a:p>
          <a:endParaRPr lang="es-PE" sz="2400"/>
        </a:p>
      </dgm:t>
    </dgm:pt>
    <dgm:pt modelId="{1B025D92-4AE3-402D-846D-A9D364A4A781}" type="sibTrans" cxnId="{4133886F-8102-406C-804E-C6C89A7511A1}">
      <dgm:prSet/>
      <dgm:spPr/>
      <dgm:t>
        <a:bodyPr/>
        <a:lstStyle/>
        <a:p>
          <a:endParaRPr lang="es-PE" sz="2400"/>
        </a:p>
      </dgm:t>
    </dgm:pt>
    <dgm:pt modelId="{0F6529C1-97FF-470E-BC8C-A2E92ABAF6EB}">
      <dgm:prSet custT="1"/>
      <dgm:spPr/>
      <dgm:t>
        <a:bodyPr/>
        <a:lstStyle/>
        <a:p>
          <a:r>
            <a:rPr lang="en-GB" sz="900" dirty="0"/>
            <a:t>MINTUR</a:t>
          </a:r>
          <a:endParaRPr lang="es-PE" sz="900" dirty="0"/>
        </a:p>
      </dgm:t>
    </dgm:pt>
    <dgm:pt modelId="{1EB5D5F6-5681-4CF6-B470-329B0F25DA69}" type="parTrans" cxnId="{7EC06F24-D4BE-400D-9E76-A618FA3018E6}">
      <dgm:prSet/>
      <dgm:spPr/>
      <dgm:t>
        <a:bodyPr/>
        <a:lstStyle/>
        <a:p>
          <a:endParaRPr lang="es-PE" sz="2400"/>
        </a:p>
      </dgm:t>
    </dgm:pt>
    <dgm:pt modelId="{06CEC1CB-79BF-4571-9711-E3207F8398F6}" type="sibTrans" cxnId="{7EC06F24-D4BE-400D-9E76-A618FA3018E6}">
      <dgm:prSet/>
      <dgm:spPr/>
      <dgm:t>
        <a:bodyPr/>
        <a:lstStyle/>
        <a:p>
          <a:endParaRPr lang="es-PE" sz="2400"/>
        </a:p>
      </dgm:t>
    </dgm:pt>
    <dgm:pt modelId="{9A273E08-FF23-4695-B643-971D1CEF59BB}">
      <dgm:prSet custT="1"/>
      <dgm:spPr/>
      <dgm:t>
        <a:bodyPr/>
        <a:lstStyle/>
        <a:p>
          <a:r>
            <a:rPr lang="es-EC" sz="900" dirty="0"/>
            <a:t>Ministerio de Hidrocarburos</a:t>
          </a:r>
          <a:endParaRPr lang="es-PE" sz="900" dirty="0"/>
        </a:p>
      </dgm:t>
    </dgm:pt>
    <dgm:pt modelId="{9B6A2ADB-D6FB-470F-B52A-F9D3995DF1CA}" type="parTrans" cxnId="{D686191E-75ED-45B8-9B5D-12CF4AA5A925}">
      <dgm:prSet/>
      <dgm:spPr/>
      <dgm:t>
        <a:bodyPr/>
        <a:lstStyle/>
        <a:p>
          <a:endParaRPr lang="es-PE" sz="2400"/>
        </a:p>
      </dgm:t>
    </dgm:pt>
    <dgm:pt modelId="{5C29DB2F-68DB-45B1-8D7B-B023D1D74002}" type="sibTrans" cxnId="{D686191E-75ED-45B8-9B5D-12CF4AA5A925}">
      <dgm:prSet/>
      <dgm:spPr/>
      <dgm:t>
        <a:bodyPr/>
        <a:lstStyle/>
        <a:p>
          <a:endParaRPr lang="es-PE" sz="2400"/>
        </a:p>
      </dgm:t>
    </dgm:pt>
    <dgm:pt modelId="{AF0B1AC5-4BB8-4137-8685-80B040063A4D}">
      <dgm:prSet custT="1"/>
      <dgm:spPr/>
      <dgm:t>
        <a:bodyPr/>
        <a:lstStyle/>
        <a:p>
          <a:r>
            <a:rPr lang="es-EC" sz="900"/>
            <a:t>INP</a:t>
          </a:r>
          <a:endParaRPr lang="es-PE" sz="900" dirty="0"/>
        </a:p>
      </dgm:t>
    </dgm:pt>
    <dgm:pt modelId="{CAA0F865-0895-40ED-88EE-F9CBF8300898}" type="parTrans" cxnId="{74AEFDB4-F0ED-41B2-99E2-206A554068BD}">
      <dgm:prSet/>
      <dgm:spPr/>
      <dgm:t>
        <a:bodyPr/>
        <a:lstStyle/>
        <a:p>
          <a:endParaRPr lang="es-PE" sz="2400"/>
        </a:p>
      </dgm:t>
    </dgm:pt>
    <dgm:pt modelId="{E107AE7B-6194-4BC4-A481-00212CBAC2DE}" type="sibTrans" cxnId="{74AEFDB4-F0ED-41B2-99E2-206A554068BD}">
      <dgm:prSet/>
      <dgm:spPr/>
      <dgm:t>
        <a:bodyPr/>
        <a:lstStyle/>
        <a:p>
          <a:endParaRPr lang="es-PE" sz="2400"/>
        </a:p>
      </dgm:t>
    </dgm:pt>
    <dgm:pt modelId="{B283C654-9C0A-4A6E-BB30-145E1AA9ABC0}">
      <dgm:prSet custT="1"/>
      <dgm:spPr/>
      <dgm:t>
        <a:bodyPr/>
        <a:lstStyle/>
        <a:p>
          <a:r>
            <a:rPr lang="es-EC" sz="900"/>
            <a:t>INAMHI</a:t>
          </a:r>
          <a:endParaRPr lang="es-PE" sz="900" dirty="0"/>
        </a:p>
      </dgm:t>
    </dgm:pt>
    <dgm:pt modelId="{E81A966C-84B2-4EC5-895E-CBD3B56D4F75}" type="parTrans" cxnId="{08A3904D-6661-4B3B-B4DD-6AA37BDA586A}">
      <dgm:prSet/>
      <dgm:spPr/>
      <dgm:t>
        <a:bodyPr/>
        <a:lstStyle/>
        <a:p>
          <a:endParaRPr lang="es-PE" sz="2400"/>
        </a:p>
      </dgm:t>
    </dgm:pt>
    <dgm:pt modelId="{C5665B42-718F-4763-8DC3-EA572638C028}" type="sibTrans" cxnId="{08A3904D-6661-4B3B-B4DD-6AA37BDA586A}">
      <dgm:prSet/>
      <dgm:spPr/>
      <dgm:t>
        <a:bodyPr/>
        <a:lstStyle/>
        <a:p>
          <a:endParaRPr lang="es-PE" sz="2400"/>
        </a:p>
      </dgm:t>
    </dgm:pt>
    <dgm:pt modelId="{3E69D4DF-2648-496B-A60D-BCE1F7B374E8}">
      <dgm:prSet custT="1"/>
      <dgm:spPr/>
      <dgm:t>
        <a:bodyPr/>
        <a:lstStyle/>
        <a:p>
          <a:r>
            <a:rPr lang="es-EC" sz="900"/>
            <a:t>INOCAR</a:t>
          </a:r>
          <a:endParaRPr lang="es-PE" sz="900" dirty="0"/>
        </a:p>
      </dgm:t>
    </dgm:pt>
    <dgm:pt modelId="{F308DC1F-E9CF-45C8-985B-D61A59B5311F}" type="parTrans" cxnId="{55B42FA7-A245-4D75-AAC1-9AA10A443988}">
      <dgm:prSet/>
      <dgm:spPr/>
      <dgm:t>
        <a:bodyPr/>
        <a:lstStyle/>
        <a:p>
          <a:endParaRPr lang="es-PE" sz="2400"/>
        </a:p>
      </dgm:t>
    </dgm:pt>
    <dgm:pt modelId="{B64068FD-7D70-4563-BC40-BFA8771FE605}" type="sibTrans" cxnId="{55B42FA7-A245-4D75-AAC1-9AA10A443988}">
      <dgm:prSet/>
      <dgm:spPr/>
      <dgm:t>
        <a:bodyPr/>
        <a:lstStyle/>
        <a:p>
          <a:endParaRPr lang="es-PE" sz="2400"/>
        </a:p>
      </dgm:t>
    </dgm:pt>
    <dgm:pt modelId="{A2858788-88A4-4463-981A-BB7BD6A01833}">
      <dgm:prSet custT="1"/>
      <dgm:spPr/>
      <dgm:t>
        <a:bodyPr/>
        <a:lstStyle/>
        <a:p>
          <a:r>
            <a:rPr lang="es-EC" sz="900"/>
            <a:t>Universidades</a:t>
          </a:r>
          <a:endParaRPr lang="es-PE" sz="900" dirty="0"/>
        </a:p>
      </dgm:t>
    </dgm:pt>
    <dgm:pt modelId="{5D007BC8-4550-4720-8781-EAFA8193F080}" type="parTrans" cxnId="{89FBD4B8-4A7D-40CC-8274-2300C17CECA9}">
      <dgm:prSet/>
      <dgm:spPr/>
      <dgm:t>
        <a:bodyPr/>
        <a:lstStyle/>
        <a:p>
          <a:endParaRPr lang="es-PE" sz="2400"/>
        </a:p>
      </dgm:t>
    </dgm:pt>
    <dgm:pt modelId="{118D0333-52D4-4A62-9149-A9E22BD9E2DB}" type="sibTrans" cxnId="{89FBD4B8-4A7D-40CC-8274-2300C17CECA9}">
      <dgm:prSet/>
      <dgm:spPr/>
      <dgm:t>
        <a:bodyPr/>
        <a:lstStyle/>
        <a:p>
          <a:endParaRPr lang="es-PE" sz="2400"/>
        </a:p>
      </dgm:t>
    </dgm:pt>
    <dgm:pt modelId="{3ECAD590-2C7F-4BD2-8D61-F65158B7081C}">
      <dgm:prSet custT="1"/>
      <dgm:spPr/>
      <dgm:t>
        <a:bodyPr/>
        <a:lstStyle/>
        <a:p>
          <a:r>
            <a:rPr lang="es-EC" sz="900"/>
            <a:t>NOAA</a:t>
          </a:r>
          <a:endParaRPr lang="es-PE" sz="900" dirty="0"/>
        </a:p>
      </dgm:t>
    </dgm:pt>
    <dgm:pt modelId="{FF0BB74C-9A19-4A52-A66E-0B03A0CC031F}" type="parTrans" cxnId="{755DF241-755A-473F-AA35-617C23BF1602}">
      <dgm:prSet/>
      <dgm:spPr/>
      <dgm:t>
        <a:bodyPr/>
        <a:lstStyle/>
        <a:p>
          <a:endParaRPr lang="es-PE" sz="2400"/>
        </a:p>
      </dgm:t>
    </dgm:pt>
    <dgm:pt modelId="{3DBC27AB-E9F3-4664-809C-78ADC23CEEE7}" type="sibTrans" cxnId="{755DF241-755A-473F-AA35-617C23BF1602}">
      <dgm:prSet/>
      <dgm:spPr/>
      <dgm:t>
        <a:bodyPr/>
        <a:lstStyle/>
        <a:p>
          <a:endParaRPr lang="es-PE" sz="2400"/>
        </a:p>
      </dgm:t>
    </dgm:pt>
    <dgm:pt modelId="{8A79B80F-4F9E-4D1E-A01E-1A2C88343D9F}">
      <dgm:prSet custT="1"/>
      <dgm:spPr/>
      <dgm:t>
        <a:bodyPr/>
        <a:lstStyle/>
        <a:p>
          <a:r>
            <a:rPr lang="es-EC" sz="900" dirty="0"/>
            <a:t>Conservación Internacional</a:t>
          </a:r>
          <a:endParaRPr lang="es-PE" sz="900" dirty="0"/>
        </a:p>
      </dgm:t>
    </dgm:pt>
    <dgm:pt modelId="{F20A0510-B961-49B2-9697-565EFB70C831}" type="parTrans" cxnId="{6FDEBD26-76D9-48A4-896F-741F1CA490B0}">
      <dgm:prSet/>
      <dgm:spPr/>
      <dgm:t>
        <a:bodyPr/>
        <a:lstStyle/>
        <a:p>
          <a:endParaRPr lang="es-PE" sz="2400"/>
        </a:p>
      </dgm:t>
    </dgm:pt>
    <dgm:pt modelId="{6E94AD6E-FA3E-40ED-86FF-A29A9F6B87DC}" type="sibTrans" cxnId="{6FDEBD26-76D9-48A4-896F-741F1CA490B0}">
      <dgm:prSet/>
      <dgm:spPr/>
      <dgm:t>
        <a:bodyPr/>
        <a:lstStyle/>
        <a:p>
          <a:endParaRPr lang="es-PE" sz="2400"/>
        </a:p>
      </dgm:t>
    </dgm:pt>
    <dgm:pt modelId="{93978814-D60E-484B-9DBA-3D4D0F7309DD}">
      <dgm:prSet custT="1"/>
      <dgm:spPr/>
      <dgm:t>
        <a:bodyPr/>
        <a:lstStyle/>
        <a:p>
          <a:r>
            <a:rPr lang="es-EC" sz="900" dirty="0" err="1"/>
            <a:t>Arrastreros</a:t>
          </a:r>
          <a:r>
            <a:rPr lang="es-EC" sz="900" dirty="0"/>
            <a:t>: Asociación 1ero de Mayo</a:t>
          </a:r>
          <a:endParaRPr lang="es-PE" sz="900" dirty="0"/>
        </a:p>
      </dgm:t>
    </dgm:pt>
    <dgm:pt modelId="{7CC5F825-43BE-4103-85ED-8E1902543F7C}" type="parTrans" cxnId="{BC1674DB-861C-4564-92C6-0A9207157998}">
      <dgm:prSet/>
      <dgm:spPr/>
      <dgm:t>
        <a:bodyPr/>
        <a:lstStyle/>
        <a:p>
          <a:endParaRPr lang="es-PE"/>
        </a:p>
      </dgm:t>
    </dgm:pt>
    <dgm:pt modelId="{AADD4DCD-FE76-4CE9-B373-DDEF4900BE00}" type="sibTrans" cxnId="{BC1674DB-861C-4564-92C6-0A9207157998}">
      <dgm:prSet/>
      <dgm:spPr/>
      <dgm:t>
        <a:bodyPr/>
        <a:lstStyle/>
        <a:p>
          <a:endParaRPr lang="es-PE"/>
        </a:p>
      </dgm:t>
    </dgm:pt>
    <dgm:pt modelId="{C55CD7F6-C573-4A96-A1F1-2C7B8886A955}">
      <dgm:prSet custT="1"/>
      <dgm:spPr/>
      <dgm:t>
        <a:bodyPr/>
        <a:lstStyle/>
        <a:p>
          <a:r>
            <a:rPr lang="es-EC" sz="900" dirty="0" err="1"/>
            <a:t>Changeros</a:t>
          </a:r>
          <a:r>
            <a:rPr lang="es-EC" sz="900" dirty="0"/>
            <a:t>: dos asociaciones (Unión de Cooperativas Pesqueras del Cantón Playas UCOPACP y Cooperativa de Maricultura, comercialización, producción y pesca artesanal Guerreros del Mar)</a:t>
          </a:r>
          <a:endParaRPr lang="es-PE" sz="900" dirty="0"/>
        </a:p>
      </dgm:t>
    </dgm:pt>
    <dgm:pt modelId="{5B209463-FC73-4ADD-A69A-D9D66D96AE9B}" type="parTrans" cxnId="{5B1483FB-DF6C-491A-9236-337184F6FFF0}">
      <dgm:prSet/>
      <dgm:spPr/>
      <dgm:t>
        <a:bodyPr/>
        <a:lstStyle/>
        <a:p>
          <a:endParaRPr lang="es-PE"/>
        </a:p>
      </dgm:t>
    </dgm:pt>
    <dgm:pt modelId="{A4CB204E-6105-4E9F-8B3D-8A54B5ECABD4}" type="sibTrans" cxnId="{5B1483FB-DF6C-491A-9236-337184F6FFF0}">
      <dgm:prSet/>
      <dgm:spPr/>
      <dgm:t>
        <a:bodyPr/>
        <a:lstStyle/>
        <a:p>
          <a:endParaRPr lang="es-PE"/>
        </a:p>
      </dgm:t>
    </dgm:pt>
    <dgm:pt modelId="{952C1464-2D91-481B-98A9-138C4F20928F}">
      <dgm:prSet custT="1"/>
      <dgm:spPr/>
      <dgm:t>
        <a:bodyPr/>
        <a:lstStyle/>
        <a:p>
          <a:r>
            <a:rPr lang="es-EC" sz="900" dirty="0"/>
            <a:t>Bolseros: </a:t>
          </a:r>
          <a:endParaRPr lang="es-PE" sz="900" dirty="0"/>
        </a:p>
      </dgm:t>
    </dgm:pt>
    <dgm:pt modelId="{9C119C94-75D5-4706-AED7-8F7B3A97A6CC}" type="parTrans" cxnId="{468C16CD-DE06-416B-B3AD-F4AB7AC3969D}">
      <dgm:prSet/>
      <dgm:spPr/>
      <dgm:t>
        <a:bodyPr/>
        <a:lstStyle/>
        <a:p>
          <a:endParaRPr lang="es-PE"/>
        </a:p>
      </dgm:t>
    </dgm:pt>
    <dgm:pt modelId="{913A8A96-61EF-463F-8634-6D639E249F26}" type="sibTrans" cxnId="{468C16CD-DE06-416B-B3AD-F4AB7AC3969D}">
      <dgm:prSet/>
      <dgm:spPr/>
      <dgm:t>
        <a:bodyPr/>
        <a:lstStyle/>
        <a:p>
          <a:endParaRPr lang="es-PE"/>
        </a:p>
      </dgm:t>
    </dgm:pt>
    <dgm:pt modelId="{08021157-C45A-40E8-94DD-8E6F4188EFE8}">
      <dgm:prSet custT="1"/>
      <dgm:spPr/>
      <dgm:t>
        <a:bodyPr/>
        <a:lstStyle/>
        <a:p>
          <a:r>
            <a:rPr lang="es-EC" sz="900" dirty="0" err="1"/>
            <a:t>Asoc</a:t>
          </a:r>
          <a:r>
            <a:rPr lang="es-EC" sz="900" dirty="0"/>
            <a:t>. APAREBAFIE</a:t>
          </a:r>
          <a:endParaRPr lang="es-PE" sz="900" dirty="0"/>
        </a:p>
      </dgm:t>
    </dgm:pt>
    <dgm:pt modelId="{30070C41-1297-4C4E-A4C8-5F13AC7D09EA}" type="parTrans" cxnId="{DAA31466-999D-40F2-8B45-DDC534D0DB83}">
      <dgm:prSet/>
      <dgm:spPr/>
      <dgm:t>
        <a:bodyPr/>
        <a:lstStyle/>
        <a:p>
          <a:endParaRPr lang="es-PE"/>
        </a:p>
      </dgm:t>
    </dgm:pt>
    <dgm:pt modelId="{9178668C-2A69-4C56-8C1C-4B42BFB56833}" type="sibTrans" cxnId="{DAA31466-999D-40F2-8B45-DDC534D0DB83}">
      <dgm:prSet/>
      <dgm:spPr/>
      <dgm:t>
        <a:bodyPr/>
        <a:lstStyle/>
        <a:p>
          <a:endParaRPr lang="es-PE"/>
        </a:p>
      </dgm:t>
    </dgm:pt>
    <dgm:pt modelId="{25E2C868-5AFD-4973-A77A-FF165CDC962E}">
      <dgm:prSet custT="1"/>
      <dgm:spPr/>
      <dgm:t>
        <a:bodyPr/>
        <a:lstStyle/>
        <a:p>
          <a:r>
            <a:rPr lang="es-EC" sz="900" dirty="0" err="1"/>
            <a:t>Coop</a:t>
          </a:r>
          <a:r>
            <a:rPr lang="es-EC" sz="900" dirty="0"/>
            <a:t>. La Merced</a:t>
          </a:r>
          <a:endParaRPr lang="es-PE" sz="900" dirty="0"/>
        </a:p>
      </dgm:t>
    </dgm:pt>
    <dgm:pt modelId="{6D467B66-4163-4BFF-9B13-FEC1C2D7DADC}" type="parTrans" cxnId="{547171FF-4068-4507-8D24-7B8AFF92B3BD}">
      <dgm:prSet/>
      <dgm:spPr/>
      <dgm:t>
        <a:bodyPr/>
        <a:lstStyle/>
        <a:p>
          <a:endParaRPr lang="es-PE"/>
        </a:p>
      </dgm:t>
    </dgm:pt>
    <dgm:pt modelId="{AB6D9F2C-67BF-498B-9D5B-FF3BDA822E14}" type="sibTrans" cxnId="{547171FF-4068-4507-8D24-7B8AFF92B3BD}">
      <dgm:prSet/>
      <dgm:spPr/>
      <dgm:t>
        <a:bodyPr/>
        <a:lstStyle/>
        <a:p>
          <a:endParaRPr lang="es-PE"/>
        </a:p>
      </dgm:t>
    </dgm:pt>
    <dgm:pt modelId="{95441C69-F448-4802-A515-36962AEA8F46}">
      <dgm:prSet custT="1"/>
      <dgm:spPr/>
      <dgm:t>
        <a:bodyPr/>
        <a:lstStyle/>
        <a:p>
          <a:r>
            <a:rPr lang="es-EC" sz="900" dirty="0" err="1"/>
            <a:t>Asoc</a:t>
          </a:r>
          <a:r>
            <a:rPr lang="es-EC" sz="900" dirty="0"/>
            <a:t>. Puerto Salinas</a:t>
          </a:r>
          <a:endParaRPr lang="es-PE" sz="900" dirty="0"/>
        </a:p>
      </dgm:t>
    </dgm:pt>
    <dgm:pt modelId="{0F2A6F27-78A8-4501-91CF-0733CB2DCA83}" type="parTrans" cxnId="{057FBF07-CC3A-41BA-B6D4-4E4F3E18930A}">
      <dgm:prSet/>
      <dgm:spPr/>
      <dgm:t>
        <a:bodyPr/>
        <a:lstStyle/>
        <a:p>
          <a:endParaRPr lang="es-PE"/>
        </a:p>
      </dgm:t>
    </dgm:pt>
    <dgm:pt modelId="{B3DD29D4-D129-4CAE-A63B-62C0653CA718}" type="sibTrans" cxnId="{057FBF07-CC3A-41BA-B6D4-4E4F3E18930A}">
      <dgm:prSet/>
      <dgm:spPr/>
      <dgm:t>
        <a:bodyPr/>
        <a:lstStyle/>
        <a:p>
          <a:endParaRPr lang="es-PE"/>
        </a:p>
      </dgm:t>
    </dgm:pt>
    <dgm:pt modelId="{AD0A243C-08D3-49B1-BE4C-D5D6D9F67768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PE" sz="1200" b="1" dirty="0">
              <a:ln/>
              <a:latin typeface="Calibri Light" panose="020F0302020204030204" pitchFamily="34" charset="0"/>
              <a:ea typeface="Arial Unicode MS" charset="0"/>
              <a:cs typeface="Calibri Light" panose="020F0302020204030204" pitchFamily="34" charset="0"/>
            </a:rPr>
            <a:t>-</a:t>
          </a:r>
        </a:p>
      </dgm:t>
    </dgm:pt>
    <dgm:pt modelId="{76504859-F52F-4D88-8FB4-7B55C03B6681}" type="sibTrans" cxnId="{459B761D-B4D3-4077-AE7B-3734F6F52039}">
      <dgm:prSet/>
      <dgm:spPr/>
      <dgm:t>
        <a:bodyPr/>
        <a:lstStyle/>
        <a:p>
          <a:endParaRPr lang="es-PE" sz="2400"/>
        </a:p>
      </dgm:t>
    </dgm:pt>
    <dgm:pt modelId="{07D66A7C-FA97-42BA-A36F-517E1115EB03}" type="parTrans" cxnId="{459B761D-B4D3-4077-AE7B-3734F6F52039}">
      <dgm:prSet/>
      <dgm:spPr/>
      <dgm:t>
        <a:bodyPr/>
        <a:lstStyle/>
        <a:p>
          <a:endParaRPr lang="es-PE" sz="2400"/>
        </a:p>
      </dgm:t>
    </dgm:pt>
    <dgm:pt modelId="{95AA337B-8131-4E7D-AEA6-5421F5A76CF5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PE" sz="1200" b="1" dirty="0">
              <a:ln/>
              <a:latin typeface="Calibri Light" panose="020F0302020204030204" pitchFamily="34" charset="0"/>
              <a:ea typeface="Arial Unicode MS" charset="0"/>
              <a:cs typeface="Calibri Light" panose="020F0302020204030204" pitchFamily="34" charset="0"/>
            </a:rPr>
            <a:t>-</a:t>
          </a:r>
        </a:p>
      </dgm:t>
    </dgm:pt>
    <dgm:pt modelId="{8D79DEB8-D5AA-476F-B08E-EC165607799A}" type="sibTrans" cxnId="{E1E87FC5-FAFF-4D03-B2D9-70F59F8D0FB3}">
      <dgm:prSet/>
      <dgm:spPr/>
      <dgm:t>
        <a:bodyPr/>
        <a:lstStyle/>
        <a:p>
          <a:endParaRPr lang="es-PE" sz="2400"/>
        </a:p>
      </dgm:t>
    </dgm:pt>
    <dgm:pt modelId="{2AD7DD43-E0CB-4397-803B-527499612A5D}" type="parTrans" cxnId="{E1E87FC5-FAFF-4D03-B2D9-70F59F8D0FB3}">
      <dgm:prSet/>
      <dgm:spPr/>
      <dgm:t>
        <a:bodyPr/>
        <a:lstStyle/>
        <a:p>
          <a:endParaRPr lang="es-PE" sz="2400"/>
        </a:p>
      </dgm:t>
    </dgm:pt>
    <dgm:pt modelId="{75651FEE-8CA5-438F-9680-61E7B8D205C1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PE" sz="1200" b="1" dirty="0">
              <a:ln/>
              <a:latin typeface="Calibri Light" panose="020F0302020204030204" pitchFamily="34" charset="0"/>
              <a:ea typeface="Arial Unicode MS" charset="0"/>
              <a:cs typeface="Calibri Light" panose="020F0302020204030204" pitchFamily="34" charset="0"/>
            </a:rPr>
            <a:t>-</a:t>
          </a:r>
        </a:p>
      </dgm:t>
    </dgm:pt>
    <dgm:pt modelId="{0AD56ABB-9D2D-41E3-B705-2A162E497934}" type="sibTrans" cxnId="{BE1C998B-1424-43D8-AB95-E4F24814E403}">
      <dgm:prSet/>
      <dgm:spPr/>
      <dgm:t>
        <a:bodyPr/>
        <a:lstStyle/>
        <a:p>
          <a:endParaRPr lang="es-PE" sz="2400"/>
        </a:p>
      </dgm:t>
    </dgm:pt>
    <dgm:pt modelId="{CF908368-598D-4AD9-A22B-1BE58A745A86}" type="parTrans" cxnId="{BE1C998B-1424-43D8-AB95-E4F24814E403}">
      <dgm:prSet/>
      <dgm:spPr/>
      <dgm:t>
        <a:bodyPr/>
        <a:lstStyle/>
        <a:p>
          <a:endParaRPr lang="es-PE" sz="2400"/>
        </a:p>
      </dgm:t>
    </dgm:pt>
    <dgm:pt modelId="{1B5B9633-5B6E-4F4E-B583-628578055456}" type="pres">
      <dgm:prSet presAssocID="{39A4D9A9-561D-481D-ACF0-73AEAFF4ADD8}" presName="Name0" presStyleCnt="0">
        <dgm:presLayoutVars>
          <dgm:dir/>
          <dgm:animLvl val="lvl"/>
          <dgm:resizeHandles val="exact"/>
        </dgm:presLayoutVars>
      </dgm:prSet>
      <dgm:spPr/>
    </dgm:pt>
    <dgm:pt modelId="{68C1BAC4-F795-41C7-BDB1-332ED448F7DC}" type="pres">
      <dgm:prSet presAssocID="{75651FEE-8CA5-438F-9680-61E7B8D205C1}" presName="composite" presStyleCnt="0"/>
      <dgm:spPr/>
    </dgm:pt>
    <dgm:pt modelId="{3D49BF96-94E0-4F94-AAC3-1C56EE0D5CC7}" type="pres">
      <dgm:prSet presAssocID="{75651FEE-8CA5-438F-9680-61E7B8D205C1}" presName="parTx" presStyleLbl="alignNode1" presStyleIdx="0" presStyleCnt="3" custScaleX="41535" custScaleY="57338" custLinFactNeighborX="5644" custLinFactNeighborY="-22117">
        <dgm:presLayoutVars>
          <dgm:chMax val="0"/>
          <dgm:chPref val="0"/>
          <dgm:bulletEnabled val="1"/>
        </dgm:presLayoutVars>
      </dgm:prSet>
      <dgm:spPr/>
    </dgm:pt>
    <dgm:pt modelId="{3AF85FC4-9D66-4B48-90C8-BA033D481FE9}" type="pres">
      <dgm:prSet presAssocID="{75651FEE-8CA5-438F-9680-61E7B8D205C1}" presName="desTx" presStyleLbl="alignAccFollowNode1" presStyleIdx="0" presStyleCnt="3" custLinFactNeighborX="9114" custLinFactNeighborY="-768">
        <dgm:presLayoutVars>
          <dgm:bulletEnabled val="1"/>
        </dgm:presLayoutVars>
      </dgm:prSet>
      <dgm:spPr/>
    </dgm:pt>
    <dgm:pt modelId="{A1D12F3C-B1B9-414F-90C1-867DF8494DB3}" type="pres">
      <dgm:prSet presAssocID="{0AD56ABB-9D2D-41E3-B705-2A162E497934}" presName="space" presStyleCnt="0"/>
      <dgm:spPr/>
    </dgm:pt>
    <dgm:pt modelId="{802D510F-0005-45CA-AC3E-28F5E2A92E5E}" type="pres">
      <dgm:prSet presAssocID="{95AA337B-8131-4E7D-AEA6-5421F5A76CF5}" presName="composite" presStyleCnt="0"/>
      <dgm:spPr/>
    </dgm:pt>
    <dgm:pt modelId="{D537A116-3F9F-49CC-9136-B0EC836A0700}" type="pres">
      <dgm:prSet presAssocID="{95AA337B-8131-4E7D-AEA6-5421F5A76CF5}" presName="parTx" presStyleLbl="alignNode1" presStyleIdx="1" presStyleCnt="3" custScaleX="48788" custScaleY="59047" custLinFactNeighborX="1129" custLinFactNeighborY="-20392">
        <dgm:presLayoutVars>
          <dgm:chMax val="0"/>
          <dgm:chPref val="0"/>
          <dgm:bulletEnabled val="1"/>
        </dgm:presLayoutVars>
      </dgm:prSet>
      <dgm:spPr/>
    </dgm:pt>
    <dgm:pt modelId="{FD7023C0-4844-4FCF-BFED-27A887A22DFE}" type="pres">
      <dgm:prSet presAssocID="{95AA337B-8131-4E7D-AEA6-5421F5A76CF5}" presName="desTx" presStyleLbl="alignAccFollowNode1" presStyleIdx="1" presStyleCnt="3" custLinFactNeighborY="-1157">
        <dgm:presLayoutVars>
          <dgm:bulletEnabled val="1"/>
        </dgm:presLayoutVars>
      </dgm:prSet>
      <dgm:spPr/>
    </dgm:pt>
    <dgm:pt modelId="{2BD8474B-4484-4CB7-A9AC-84AC314F0A08}" type="pres">
      <dgm:prSet presAssocID="{8D79DEB8-D5AA-476F-B08E-EC165607799A}" presName="space" presStyleCnt="0"/>
      <dgm:spPr/>
    </dgm:pt>
    <dgm:pt modelId="{2DCDB29E-EBF8-464C-93B1-F591F4D5F026}" type="pres">
      <dgm:prSet presAssocID="{AD0A243C-08D3-49B1-BE4C-D5D6D9F67768}" presName="composite" presStyleCnt="0"/>
      <dgm:spPr/>
    </dgm:pt>
    <dgm:pt modelId="{A19653C7-FA27-400F-B7BE-C0548316151C}" type="pres">
      <dgm:prSet presAssocID="{AD0A243C-08D3-49B1-BE4C-D5D6D9F67768}" presName="parTx" presStyleLbl="alignNode1" presStyleIdx="2" presStyleCnt="3" custScaleX="41910" custScaleY="93714" custLinFactNeighborX="23828" custLinFactNeighborY="-20131">
        <dgm:presLayoutVars>
          <dgm:chMax val="0"/>
          <dgm:chPref val="0"/>
          <dgm:bulletEnabled val="1"/>
        </dgm:presLayoutVars>
      </dgm:prSet>
      <dgm:spPr/>
    </dgm:pt>
    <dgm:pt modelId="{D21C3CC7-D2C7-475D-A836-D75398AD72EB}" type="pres">
      <dgm:prSet presAssocID="{AD0A243C-08D3-49B1-BE4C-D5D6D9F67768}" presName="desTx" presStyleLbl="alignAccFollowNode1" presStyleIdx="2" presStyleCnt="3" custLinFactNeighborX="-9922" custLinFactNeighborY="-3882">
        <dgm:presLayoutVars>
          <dgm:bulletEnabled val="1"/>
        </dgm:presLayoutVars>
      </dgm:prSet>
      <dgm:spPr/>
    </dgm:pt>
  </dgm:ptLst>
  <dgm:cxnLst>
    <dgm:cxn modelId="{8D90B200-E34A-4931-BEA4-4575BCCE184F}" srcId="{95AA337B-8131-4E7D-AEA6-5421F5A76CF5}" destId="{B9F2BDF4-F9C5-411B-83FA-37D78CD13ABD}" srcOrd="8" destOrd="0" parTransId="{D1CA63FE-7B3B-4550-B220-7DAA1749CDAC}" sibTransId="{4B2996AA-59CB-4564-8A6E-C97AD4828981}"/>
    <dgm:cxn modelId="{6C094101-2A54-45E9-B830-240B51FBCDBA}" srcId="{95AA337B-8131-4E7D-AEA6-5421F5A76CF5}" destId="{5B5EB9D1-930A-4090-AFC4-63B099C7720A}" srcOrd="16" destOrd="0" parTransId="{9B5BFD1E-6FF8-4AC8-8765-E2C27959D619}" sibTransId="{CFF14470-F3FC-4D96-8338-800D1C363A04}"/>
    <dgm:cxn modelId="{AD87A802-1D6F-4E6B-80D6-C951728C67FF}" srcId="{75651FEE-8CA5-438F-9680-61E7B8D205C1}" destId="{194D2F8D-F726-4CD9-A7D2-E0D0D0A7EDE1}" srcOrd="6" destOrd="0" parTransId="{AB470BF5-DD10-4EED-AB73-F762305547D2}" sibTransId="{9B0CEE31-3CB3-4C40-BFE9-F1BA50F4D038}"/>
    <dgm:cxn modelId="{FA694A03-324A-4A52-B6CB-A57BA83FFF1C}" type="presOf" srcId="{95441C69-F448-4802-A515-36962AEA8F46}" destId="{FD7023C0-4844-4FCF-BFED-27A887A22DFE}" srcOrd="0" destOrd="15" presId="urn:microsoft.com/office/officeart/2005/8/layout/hList1"/>
    <dgm:cxn modelId="{F3A4F504-B32E-4E1C-B6F3-14A1AA3997C2}" type="presOf" srcId="{93978814-D60E-484B-9DBA-3D4D0F7309DD}" destId="{FD7023C0-4844-4FCF-BFED-27A887A22DFE}" srcOrd="0" destOrd="10" presId="urn:microsoft.com/office/officeart/2005/8/layout/hList1"/>
    <dgm:cxn modelId="{4A24C606-C49F-41FF-A6F7-6BF7CF0D64E6}" type="presOf" srcId="{47407CF6-81FB-4658-A339-339B35937916}" destId="{FD7023C0-4844-4FCF-BFED-27A887A22DFE}" srcOrd="0" destOrd="4" presId="urn:microsoft.com/office/officeart/2005/8/layout/hList1"/>
    <dgm:cxn modelId="{F36B1707-40FE-4BBA-B336-F3F9BE4C93F0}" type="presOf" srcId="{4713E2D4-38B2-46A2-8D79-697068AC1788}" destId="{D21C3CC7-D2C7-475D-A836-D75398AD72EB}" srcOrd="0" destOrd="1" presId="urn:microsoft.com/office/officeart/2005/8/layout/hList1"/>
    <dgm:cxn modelId="{057FBF07-CC3A-41BA-B6D4-4E4F3E18930A}" srcId="{95AA337B-8131-4E7D-AEA6-5421F5A76CF5}" destId="{95441C69-F448-4802-A515-36962AEA8F46}" srcOrd="15" destOrd="0" parTransId="{0F2A6F27-78A8-4501-91CF-0733CB2DCA83}" sibTransId="{B3DD29D4-D129-4CAE-A63B-62C0653CA718}"/>
    <dgm:cxn modelId="{C7BA2D09-C9DB-4BBD-A329-5C1A7CB483AD}" type="presOf" srcId="{B95EDFCB-3CD7-4425-98C5-3B11FD895FBA}" destId="{FD7023C0-4844-4FCF-BFED-27A887A22DFE}" srcOrd="0" destOrd="2" presId="urn:microsoft.com/office/officeart/2005/8/layout/hList1"/>
    <dgm:cxn modelId="{CDBCDA0A-67FD-4CF5-ADC1-3D64230AE2A0}" type="presOf" srcId="{CE608395-3345-4661-BE12-A5A113D29DF8}" destId="{3AF85FC4-9D66-4B48-90C8-BA033D481FE9}" srcOrd="0" destOrd="3" presId="urn:microsoft.com/office/officeart/2005/8/layout/hList1"/>
    <dgm:cxn modelId="{8EF06010-25EF-4ED0-9A9B-DB31A050CF68}" srcId="{75651FEE-8CA5-438F-9680-61E7B8D205C1}" destId="{19CA8852-170E-46E7-A557-4B7C25A94FB8}" srcOrd="1" destOrd="0" parTransId="{762007FC-61E4-4A47-9E9F-749DDD2EAEF3}" sibTransId="{88337D00-F562-4BDE-89D0-A129798969B1}"/>
    <dgm:cxn modelId="{087E1315-4978-489D-922E-222594F66306}" srcId="{75651FEE-8CA5-438F-9680-61E7B8D205C1}" destId="{7AD8A7C9-889A-4BCE-BFE0-75C16628B25C}" srcOrd="0" destOrd="0" parTransId="{7865ED0B-F811-49CA-A71F-1EF3F85B9DE8}" sibTransId="{CFFD9329-C04E-4931-BD52-83AA3AA0D576}"/>
    <dgm:cxn modelId="{B2D71118-F59A-4235-97BB-3C576B0536D2}" srcId="{75651FEE-8CA5-438F-9680-61E7B8D205C1}" destId="{D2EFB8CE-D793-4EC0-BEC4-E8AA5AE85571}" srcOrd="7" destOrd="0" parTransId="{183DC6C9-87E8-4E37-8182-67870D6BBCCD}" sibTransId="{283078B9-0A5B-405F-BA8C-54D5257CF5E5}"/>
    <dgm:cxn modelId="{459B761D-B4D3-4077-AE7B-3734F6F52039}" srcId="{39A4D9A9-561D-481D-ACF0-73AEAFF4ADD8}" destId="{AD0A243C-08D3-49B1-BE4C-D5D6D9F67768}" srcOrd="2" destOrd="0" parTransId="{07D66A7C-FA97-42BA-A36F-517E1115EB03}" sibTransId="{76504859-F52F-4D88-8FB4-7B55C03B6681}"/>
    <dgm:cxn modelId="{D686191E-75ED-45B8-9B5D-12CF4AA5A925}" srcId="{AD0A243C-08D3-49B1-BE4C-D5D6D9F67768}" destId="{9A273E08-FF23-4695-B643-971D1CEF59BB}" srcOrd="12" destOrd="0" parTransId="{9B6A2ADB-D6FB-470F-B52A-F9D3995DF1CA}" sibTransId="{5C29DB2F-68DB-45B1-8D7B-B023D1D74002}"/>
    <dgm:cxn modelId="{23726B1E-8C93-45AB-876C-4791F5BE6A61}" type="presOf" srcId="{66527091-6B17-4472-A4F1-ADF2816A1ECB}" destId="{3AF85FC4-9D66-4B48-90C8-BA033D481FE9}" srcOrd="0" destOrd="10" presId="urn:microsoft.com/office/officeart/2005/8/layout/hList1"/>
    <dgm:cxn modelId="{4FB18620-673F-4BEB-882F-8D0B752DE16D}" srcId="{AD0A243C-08D3-49B1-BE4C-D5D6D9F67768}" destId="{3C8897DF-0991-48CE-9EC6-293229DAB1B0}" srcOrd="4" destOrd="0" parTransId="{4FEDA226-BA1F-4D5F-9214-0EE1DEFDBDB3}" sibTransId="{DFE66057-EB96-46DA-8722-F29A21A7E017}"/>
    <dgm:cxn modelId="{A56A8922-9C8D-4AF6-B671-AC913749728F}" type="presOf" srcId="{9A273E08-FF23-4695-B643-971D1CEF59BB}" destId="{D21C3CC7-D2C7-475D-A836-D75398AD72EB}" srcOrd="0" destOrd="12" presId="urn:microsoft.com/office/officeart/2005/8/layout/hList1"/>
    <dgm:cxn modelId="{7EC06F24-D4BE-400D-9E76-A618FA3018E6}" srcId="{AD0A243C-08D3-49B1-BE4C-D5D6D9F67768}" destId="{0F6529C1-97FF-470E-BC8C-A2E92ABAF6EB}" srcOrd="11" destOrd="0" parTransId="{1EB5D5F6-5681-4CF6-B470-329B0F25DA69}" sibTransId="{06CEC1CB-79BF-4571-9711-E3207F8398F6}"/>
    <dgm:cxn modelId="{6FDEBD26-76D9-48A4-896F-741F1CA490B0}" srcId="{AD0A243C-08D3-49B1-BE4C-D5D6D9F67768}" destId="{8A79B80F-4F9E-4D1E-A01E-1A2C88343D9F}" srcOrd="18" destOrd="0" parTransId="{F20A0510-B961-49B2-9697-565EFB70C831}" sibTransId="{6E94AD6E-FA3E-40ED-86FF-A29A9F6B87DC}"/>
    <dgm:cxn modelId="{A8E74E27-75A3-4611-9409-BD6B98A7312C}" type="presOf" srcId="{0BB017E4-7DCE-456E-A87E-7926D186F891}" destId="{3AF85FC4-9D66-4B48-90C8-BA033D481FE9}" srcOrd="0" destOrd="16" presId="urn:microsoft.com/office/officeart/2005/8/layout/hList1"/>
    <dgm:cxn modelId="{5F78DA28-670A-45E5-8723-54A1B673D558}" type="presOf" srcId="{334CCA00-4911-4153-A5FD-6E0FBA9F8062}" destId="{D21C3CC7-D2C7-475D-A836-D75398AD72EB}" srcOrd="0" destOrd="3" presId="urn:microsoft.com/office/officeart/2005/8/layout/hList1"/>
    <dgm:cxn modelId="{EA3B9F29-D199-4C68-A3B0-F7DD1EAA6D39}" type="presOf" srcId="{B283C654-9C0A-4A6E-BB30-145E1AA9ABC0}" destId="{D21C3CC7-D2C7-475D-A836-D75398AD72EB}" srcOrd="0" destOrd="14" presId="urn:microsoft.com/office/officeart/2005/8/layout/hList1"/>
    <dgm:cxn modelId="{EA18A82C-4291-466A-99A6-71EAD8710BC7}" type="presOf" srcId="{75651FEE-8CA5-438F-9680-61E7B8D205C1}" destId="{3D49BF96-94E0-4F94-AAC3-1C56EE0D5CC7}" srcOrd="0" destOrd="0" presId="urn:microsoft.com/office/officeart/2005/8/layout/hList1"/>
    <dgm:cxn modelId="{D52D3E2D-6E1E-4763-851C-7E322DD92589}" srcId="{AD0A243C-08D3-49B1-BE4C-D5D6D9F67768}" destId="{4713E2D4-38B2-46A2-8D79-697068AC1788}" srcOrd="1" destOrd="0" parTransId="{3657C301-4517-4200-8CB1-70C69DC22EA5}" sibTransId="{49942358-B400-4CEF-84F7-1B182CAFAA3D}"/>
    <dgm:cxn modelId="{163FCF2D-B984-43C3-B7AC-FEEF12154875}" type="presOf" srcId="{A6464F10-6B84-4C4D-AE0A-E2A36EAE6063}" destId="{3AF85FC4-9D66-4B48-90C8-BA033D481FE9}" srcOrd="0" destOrd="17" presId="urn:microsoft.com/office/officeart/2005/8/layout/hList1"/>
    <dgm:cxn modelId="{A28A6B2E-14E1-49DE-AB0B-632897164619}" type="presOf" srcId="{936256BB-D387-4173-9884-CB38BACA2B1F}" destId="{3AF85FC4-9D66-4B48-90C8-BA033D481FE9}" srcOrd="0" destOrd="4" presId="urn:microsoft.com/office/officeart/2005/8/layout/hList1"/>
    <dgm:cxn modelId="{C21C242F-83ED-4E0C-9ED6-38E8F4CBF5F3}" type="presOf" srcId="{8F4952E0-BA01-470C-9161-BDE24522C0D7}" destId="{3AF85FC4-9D66-4B48-90C8-BA033D481FE9}" srcOrd="0" destOrd="22" presId="urn:microsoft.com/office/officeart/2005/8/layout/hList1"/>
    <dgm:cxn modelId="{026CC631-9498-4E8D-80ED-B6D941CA6BA6}" srcId="{75651FEE-8CA5-438F-9680-61E7B8D205C1}" destId="{F09690BA-7DBE-4848-AED1-BD47E1D474CA}" srcOrd="24" destOrd="0" parTransId="{BA904C80-7C6D-4EA4-AE84-D0B0B42B6041}" sibTransId="{4C81D727-6E92-4F9A-AD46-87419DB8C8D3}"/>
    <dgm:cxn modelId="{5FCFBB32-42A7-446F-81BF-8EE82FA21690}" type="presOf" srcId="{194D2F8D-F726-4CD9-A7D2-E0D0D0A7EDE1}" destId="{3AF85FC4-9D66-4B48-90C8-BA033D481FE9}" srcOrd="0" destOrd="6" presId="urn:microsoft.com/office/officeart/2005/8/layout/hList1"/>
    <dgm:cxn modelId="{39E94736-A5CB-4CBC-BE05-3411CFD1D245}" type="presOf" srcId="{00076489-866C-41E0-9B90-1DBE4903A3EB}" destId="{FD7023C0-4844-4FCF-BFED-27A887A22DFE}" srcOrd="0" destOrd="0" presId="urn:microsoft.com/office/officeart/2005/8/layout/hList1"/>
    <dgm:cxn modelId="{D8D6FF37-C0E1-40FF-B4E1-7B461BA71A9F}" srcId="{AD0A243C-08D3-49B1-BE4C-D5D6D9F67768}" destId="{334CCA00-4911-4153-A5FD-6E0FBA9F8062}" srcOrd="3" destOrd="0" parTransId="{5D57A368-0B68-4263-A4F7-97B4795DDC26}" sibTransId="{C1EAA51A-FDDB-48F0-A43E-FB1ED04F3839}"/>
    <dgm:cxn modelId="{19DF183A-B042-4A3C-ABE7-33E0FA6C4A18}" type="presOf" srcId="{19CA8852-170E-46E7-A557-4B7C25A94FB8}" destId="{3AF85FC4-9D66-4B48-90C8-BA033D481FE9}" srcOrd="0" destOrd="1" presId="urn:microsoft.com/office/officeart/2005/8/layout/hList1"/>
    <dgm:cxn modelId="{7CCBB53A-0866-49D7-A117-E5FC46D1D8BD}" type="presOf" srcId="{3C8897DF-0991-48CE-9EC6-293229DAB1B0}" destId="{D21C3CC7-D2C7-475D-A836-D75398AD72EB}" srcOrd="0" destOrd="4" presId="urn:microsoft.com/office/officeart/2005/8/layout/hList1"/>
    <dgm:cxn modelId="{E929E13B-37FF-4987-BCDE-83E61ABC99AF}" type="presOf" srcId="{68F13953-FC9E-436A-84C9-2BAD2CC13900}" destId="{D21C3CC7-D2C7-475D-A836-D75398AD72EB}" srcOrd="0" destOrd="6" presId="urn:microsoft.com/office/officeart/2005/8/layout/hList1"/>
    <dgm:cxn modelId="{D666063C-827E-49FA-BA73-504301C1E42C}" type="presOf" srcId="{08021157-C45A-40E8-94DD-8E6F4188EFE8}" destId="{FD7023C0-4844-4FCF-BFED-27A887A22DFE}" srcOrd="0" destOrd="13" presId="urn:microsoft.com/office/officeart/2005/8/layout/hList1"/>
    <dgm:cxn modelId="{B3179840-2B2A-4341-96FC-16A4D00427FF}" srcId="{75651FEE-8CA5-438F-9680-61E7B8D205C1}" destId="{116A2CB1-60CA-441A-B6B7-3F7989E27B63}" srcOrd="15" destOrd="0" parTransId="{8473F6AC-37BA-4906-96C2-D739A7E7E083}" sibTransId="{5E7626A6-6B5F-4B38-9ED8-9A87D93FED26}"/>
    <dgm:cxn modelId="{CC8FBC60-0DB5-4FD2-A4AC-AA630BFEBDCA}" srcId="{75651FEE-8CA5-438F-9680-61E7B8D205C1}" destId="{4AAF3138-2970-457B-8F9B-849613702C55}" srcOrd="11" destOrd="0" parTransId="{0881FBB3-E683-42D3-A414-CCBBF42FE2A0}" sibTransId="{7A7A21B7-454F-424B-AAD6-0CBB6A1634CC}"/>
    <dgm:cxn modelId="{C0078341-05EB-42D1-8924-26A6D3CD709B}" srcId="{75651FEE-8CA5-438F-9680-61E7B8D205C1}" destId="{0728DFFE-B633-46B8-B558-A16D82CE3093}" srcOrd="18" destOrd="0" parTransId="{EE78B10F-A346-4298-97AF-7F356A5F1FD6}" sibTransId="{80871A87-3F08-4FEE-805F-A7AFEB222DE4}"/>
    <dgm:cxn modelId="{A0E1BD61-6EF1-4925-A897-47CEDAD5A040}" srcId="{95AA337B-8131-4E7D-AEA6-5421F5A76CF5}" destId="{287D4A74-2F55-48AA-89B8-7712E72A449A}" srcOrd="3" destOrd="0" parTransId="{6C3213BD-C829-4929-8AAA-EE8C880E4830}" sibTransId="{9B745C10-C3D8-44C3-93C0-38FB4727161D}"/>
    <dgm:cxn modelId="{96DBE541-E592-4860-AA84-D66FC01F59C0}" type="presOf" srcId="{5B5EB9D1-930A-4090-AFC4-63B099C7720A}" destId="{FD7023C0-4844-4FCF-BFED-27A887A22DFE}" srcOrd="0" destOrd="16" presId="urn:microsoft.com/office/officeart/2005/8/layout/hList1"/>
    <dgm:cxn modelId="{755DF241-755A-473F-AA35-617C23BF1602}" srcId="{AD0A243C-08D3-49B1-BE4C-D5D6D9F67768}" destId="{3ECAD590-2C7F-4BD2-8D61-F65158B7081C}" srcOrd="17" destOrd="0" parTransId="{FF0BB74C-9A19-4A52-A66E-0B03A0CC031F}" sibTransId="{3DBC27AB-E9F3-4664-809C-78ADC23CEEE7}"/>
    <dgm:cxn modelId="{8D1AA643-0AE4-4B1F-A389-B9A43202D704}" srcId="{AD0A243C-08D3-49B1-BE4C-D5D6D9F67768}" destId="{8E6E32BF-1720-4396-9E27-8D6360BA5B9B}" srcOrd="0" destOrd="0" parTransId="{5E3C6543-0F46-4617-8A56-AF27C9B1D0B1}" sibTransId="{7E758E25-D37A-405D-B7CF-21D9FE9ABB2E}"/>
    <dgm:cxn modelId="{7957B064-00A6-4CF9-B15B-E65EA9117B26}" type="presOf" srcId="{D2EFB8CE-D793-4EC0-BEC4-E8AA5AE85571}" destId="{3AF85FC4-9D66-4B48-90C8-BA033D481FE9}" srcOrd="0" destOrd="7" presId="urn:microsoft.com/office/officeart/2005/8/layout/hList1"/>
    <dgm:cxn modelId="{DAA31466-999D-40F2-8B45-DDC534D0DB83}" srcId="{95AA337B-8131-4E7D-AEA6-5421F5A76CF5}" destId="{08021157-C45A-40E8-94DD-8E6F4188EFE8}" srcOrd="13" destOrd="0" parTransId="{30070C41-1297-4C4E-A4C8-5F13AC7D09EA}" sibTransId="{9178668C-2A69-4C56-8C1C-4B42BFB56833}"/>
    <dgm:cxn modelId="{23374547-4F17-4325-BC8E-BA2E478CDA1B}" srcId="{75651FEE-8CA5-438F-9680-61E7B8D205C1}" destId="{39A04A33-8456-4839-B3E8-4D559E1F4F9C}" srcOrd="19" destOrd="0" parTransId="{E1366277-D1C9-4B45-9AB9-4AF7D078C231}" sibTransId="{C0E9B935-5908-4446-8F5C-B4BFA6B2C2BC}"/>
    <dgm:cxn modelId="{678CD067-CC13-463F-9FDA-6252D1DDA6FB}" srcId="{75651FEE-8CA5-438F-9680-61E7B8D205C1}" destId="{CE608395-3345-4661-BE12-A5A113D29DF8}" srcOrd="3" destOrd="0" parTransId="{5AA71720-F5B8-4BE9-B4D6-D173A0E244D1}" sibTransId="{44C6E30B-A8B4-4B86-98E8-E9105419F4B2}"/>
    <dgm:cxn modelId="{D59EDF67-E821-4C4C-9491-EEB7BC550C0E}" type="presOf" srcId="{3A58A9E4-5E78-4EF4-96CA-4A09227A1E4F}" destId="{3AF85FC4-9D66-4B48-90C8-BA033D481FE9}" srcOrd="0" destOrd="12" presId="urn:microsoft.com/office/officeart/2005/8/layout/hList1"/>
    <dgm:cxn modelId="{3AC5B549-5087-4985-BC4F-4CDCE48B9C7D}" srcId="{95AA337B-8131-4E7D-AEA6-5421F5A76CF5}" destId="{00076489-866C-41E0-9B90-1DBE4903A3EB}" srcOrd="0" destOrd="0" parTransId="{8B143527-CDAE-4ED9-B526-FBC3F7287270}" sibTransId="{4259D40E-D938-4EC5-AE01-DD2909BF5E24}"/>
    <dgm:cxn modelId="{A3F5FE49-1C9E-4AF8-B0B8-BE7CEB772CC4}" type="presOf" srcId="{73FFDDA6-19FE-4E86-88F9-B91D4EE5E5BD}" destId="{D21C3CC7-D2C7-475D-A836-D75398AD72EB}" srcOrd="0" destOrd="5" presId="urn:microsoft.com/office/officeart/2005/8/layout/hList1"/>
    <dgm:cxn modelId="{8E0B924C-CB8C-4F30-9F2C-32E09275A17A}" type="presOf" srcId="{39A4D9A9-561D-481D-ACF0-73AEAFF4ADD8}" destId="{1B5B9633-5B6E-4F4E-B583-628578055456}" srcOrd="0" destOrd="0" presId="urn:microsoft.com/office/officeart/2005/8/layout/hList1"/>
    <dgm:cxn modelId="{08A3904D-6661-4B3B-B4DD-6AA37BDA586A}" srcId="{AD0A243C-08D3-49B1-BE4C-D5D6D9F67768}" destId="{B283C654-9C0A-4A6E-BB30-145E1AA9ABC0}" srcOrd="14" destOrd="0" parTransId="{E81A966C-84B2-4EC5-895E-CBD3B56D4F75}" sibTransId="{C5665B42-718F-4763-8DC3-EA572638C028}"/>
    <dgm:cxn modelId="{8215176E-8C57-4CCA-AFF6-327384D9CDE7}" srcId="{75651FEE-8CA5-438F-9680-61E7B8D205C1}" destId="{10552858-09CD-40B7-BEA4-B3A9F486CA27}" srcOrd="20" destOrd="0" parTransId="{1953FA53-692A-4370-A60B-7FAED33FC0F9}" sibTransId="{1D65B7FB-5FB3-4465-B3EB-C9630B409EE7}"/>
    <dgm:cxn modelId="{FDE2E36E-DA6C-4A9B-BD96-D5F516A93952}" srcId="{75651FEE-8CA5-438F-9680-61E7B8D205C1}" destId="{65CF69A6-CC25-436A-B528-3558810526DC}" srcOrd="9" destOrd="0" parTransId="{8B7B6F79-F483-4DA7-B3F9-81C5F2E3A5BA}" sibTransId="{3DD1E1CA-7E23-452C-AED2-B6F5FB744DBA}"/>
    <dgm:cxn modelId="{4133886F-8102-406C-804E-C6C89A7511A1}" srcId="{AD0A243C-08D3-49B1-BE4C-D5D6D9F67768}" destId="{F5DE9B9F-9F2F-4165-B1DE-B87C15796417}" srcOrd="10" destOrd="0" parTransId="{77831D5C-261D-46BC-A95D-7DCD05BA566E}" sibTransId="{1B025D92-4AE3-402D-846D-A9D364A4A781}"/>
    <dgm:cxn modelId="{04B09451-D3F8-4C6D-BE91-B061FC539414}" type="presOf" srcId="{57A87DB2-2ABA-4DF0-840E-E04CECCC9C69}" destId="{3AF85FC4-9D66-4B48-90C8-BA033D481FE9}" srcOrd="0" destOrd="23" presId="urn:microsoft.com/office/officeart/2005/8/layout/hList1"/>
    <dgm:cxn modelId="{C1813D72-1B1E-48A1-8F43-5ED0523022A9}" type="presOf" srcId="{15AC1D83-8D47-4157-B7E6-9BED7DA4C5FE}" destId="{FD7023C0-4844-4FCF-BFED-27A887A22DFE}" srcOrd="0" destOrd="5" presId="urn:microsoft.com/office/officeart/2005/8/layout/hList1"/>
    <dgm:cxn modelId="{AEB04374-0DFA-46AB-B356-058CC0EBEB48}" srcId="{95AA337B-8131-4E7D-AEA6-5421F5A76CF5}" destId="{15AC1D83-8D47-4157-B7E6-9BED7DA4C5FE}" srcOrd="5" destOrd="0" parTransId="{7553CA9B-5939-45A9-88BB-C34015ED84FE}" sibTransId="{59EF4E4A-939F-4D8E-ACBE-6C6FFF75E7E4}"/>
    <dgm:cxn modelId="{E09AD155-A139-416C-AF92-3E3E9C2A8288}" srcId="{95AA337B-8131-4E7D-AEA6-5421F5A76CF5}" destId="{D04A2661-40D5-4A8C-9F2D-380ABB1B327A}" srcOrd="1" destOrd="0" parTransId="{C25628A1-D07E-4A12-8BAA-F68FE494726E}" sibTransId="{A62AA132-3E9F-4179-AD70-3207106ACC68}"/>
    <dgm:cxn modelId="{24C7F975-837D-41E7-AFEC-5CD06C2F69B3}" type="presOf" srcId="{1633FB68-F453-4163-B30D-D48D2ACB442A}" destId="{D21C3CC7-D2C7-475D-A836-D75398AD72EB}" srcOrd="0" destOrd="9" presId="urn:microsoft.com/office/officeart/2005/8/layout/hList1"/>
    <dgm:cxn modelId="{7D664E76-B51E-486C-B0D9-EABCCF8D9B3D}" type="presOf" srcId="{6F9D1FCF-D0F2-4FE6-BFDE-5F37B53EA6AB}" destId="{FD7023C0-4844-4FCF-BFED-27A887A22DFE}" srcOrd="0" destOrd="9" presId="urn:microsoft.com/office/officeart/2005/8/layout/hList1"/>
    <dgm:cxn modelId="{F5550378-2CEC-487E-940B-DAB2328B0072}" srcId="{75651FEE-8CA5-438F-9680-61E7B8D205C1}" destId="{DE4BFC73-BF28-4CDC-86BC-B1B52FDF1E5E}" srcOrd="21" destOrd="0" parTransId="{B4C1F7DD-C384-41B7-8D67-1F9D19ED5B64}" sibTransId="{ED8CBDBF-85A9-4773-950E-3399C8CB72E2}"/>
    <dgm:cxn modelId="{8889B578-970B-40ED-BE65-73216829D8D5}" srcId="{AD0A243C-08D3-49B1-BE4C-D5D6D9F67768}" destId="{73FFDDA6-19FE-4E86-88F9-B91D4EE5E5BD}" srcOrd="5" destOrd="0" parTransId="{499745D6-A4F7-4536-B25E-E12DACD14706}" sibTransId="{A15CEEC6-0A68-4B26-A4F1-95A3E9A2CC5A}"/>
    <dgm:cxn modelId="{57DC5059-435B-4D81-975C-C16D39B1105F}" srcId="{95AA337B-8131-4E7D-AEA6-5421F5A76CF5}" destId="{6F9D1FCF-D0F2-4FE6-BFDE-5F37B53EA6AB}" srcOrd="9" destOrd="0" parTransId="{6408B2D9-BDB5-42BC-8800-ECB05C557BA3}" sibTransId="{06786B8C-A1CD-45A2-9EFD-8E0D91751F82}"/>
    <dgm:cxn modelId="{AA4FD779-E1AF-43CD-B6DC-FE877AECE9AA}" type="presOf" srcId="{0FDB1ADB-490F-45A0-84BD-06A9E411C903}" destId="{3AF85FC4-9D66-4B48-90C8-BA033D481FE9}" srcOrd="0" destOrd="2" presId="urn:microsoft.com/office/officeart/2005/8/layout/hList1"/>
    <dgm:cxn modelId="{CC031F7A-3DAE-4876-AF9A-704003F4F486}" srcId="{AD0A243C-08D3-49B1-BE4C-D5D6D9F67768}" destId="{68F13953-FC9E-436A-84C9-2BAD2CC13900}" srcOrd="6" destOrd="0" parTransId="{3D65DF9F-0511-452E-90B8-FEB2AF2020EA}" sibTransId="{8D9D6AF1-9055-4CA5-906D-5AF9D75B74FD}"/>
    <dgm:cxn modelId="{F9ECF97B-4801-4FB7-AEE0-3DE603A24400}" type="presOf" srcId="{952C1464-2D91-481B-98A9-138C4F20928F}" destId="{FD7023C0-4844-4FCF-BFED-27A887A22DFE}" srcOrd="0" destOrd="12" presId="urn:microsoft.com/office/officeart/2005/8/layout/hList1"/>
    <dgm:cxn modelId="{21A8377C-9E4F-48BF-960D-80558A00ABE1}" srcId="{AD0A243C-08D3-49B1-BE4C-D5D6D9F67768}" destId="{1633FB68-F453-4163-B30D-D48D2ACB442A}" srcOrd="9" destOrd="0" parTransId="{5248C9F1-E5D2-4692-905A-EE7631F264B4}" sibTransId="{0D5F5AD0-870F-4FD0-B445-DB6778610A39}"/>
    <dgm:cxn modelId="{B7D2CE7C-922E-4CD6-A19B-CED3D3ABFA3A}" type="presOf" srcId="{A2858788-88A4-4463-981A-BB7BD6A01833}" destId="{D21C3CC7-D2C7-475D-A836-D75398AD72EB}" srcOrd="0" destOrd="16" presId="urn:microsoft.com/office/officeart/2005/8/layout/hList1"/>
    <dgm:cxn modelId="{4824D87C-2509-44F8-968B-8040F5564B2F}" type="presOf" srcId="{DE721D9C-7C4A-4441-8D3A-ED487E3F429A}" destId="{3AF85FC4-9D66-4B48-90C8-BA033D481FE9}" srcOrd="0" destOrd="8" presId="urn:microsoft.com/office/officeart/2005/8/layout/hList1"/>
    <dgm:cxn modelId="{92A1117F-E6AC-41A4-AD65-BCC736584316}" type="presOf" srcId="{39A04A33-8456-4839-B3E8-4D559E1F4F9C}" destId="{3AF85FC4-9D66-4B48-90C8-BA033D481FE9}" srcOrd="0" destOrd="19" presId="urn:microsoft.com/office/officeart/2005/8/layout/hList1"/>
    <dgm:cxn modelId="{21ED7783-D12A-47B0-99D1-3ADCA5441EEC}" type="presOf" srcId="{188B2F22-4EEE-43BF-8594-CCD254EF23F5}" destId="{D21C3CC7-D2C7-475D-A836-D75398AD72EB}" srcOrd="0" destOrd="7" presId="urn:microsoft.com/office/officeart/2005/8/layout/hList1"/>
    <dgm:cxn modelId="{CD772A8A-34DF-4F3B-B1A9-64CB4EA17C07}" srcId="{75651FEE-8CA5-438F-9680-61E7B8D205C1}" destId="{0FDB1ADB-490F-45A0-84BD-06A9E411C903}" srcOrd="2" destOrd="0" parTransId="{6EA7B4E1-950B-4230-A36B-30A732939A54}" sibTransId="{92541A9C-BA76-4EF1-B1F6-2E60ED7940E7}"/>
    <dgm:cxn modelId="{BE1C998B-1424-43D8-AB95-E4F24814E403}" srcId="{39A4D9A9-561D-481D-ACF0-73AEAFF4ADD8}" destId="{75651FEE-8CA5-438F-9680-61E7B8D205C1}" srcOrd="0" destOrd="0" parTransId="{CF908368-598D-4AD9-A22B-1BE58A745A86}" sibTransId="{0AD56ABB-9D2D-41E3-B705-2A162E497934}"/>
    <dgm:cxn modelId="{3EB6158E-3A29-4442-9FDF-E7F4C579DA93}" type="presOf" srcId="{116A2CB1-60CA-441A-B6B7-3F7989E27B63}" destId="{3AF85FC4-9D66-4B48-90C8-BA033D481FE9}" srcOrd="0" destOrd="15" presId="urn:microsoft.com/office/officeart/2005/8/layout/hList1"/>
    <dgm:cxn modelId="{3AAF988F-92A0-4192-A346-7BD12D4F60D7}" type="presOf" srcId="{F09690BA-7DBE-4848-AED1-BD47E1D474CA}" destId="{3AF85FC4-9D66-4B48-90C8-BA033D481FE9}" srcOrd="0" destOrd="24" presId="urn:microsoft.com/office/officeart/2005/8/layout/hList1"/>
    <dgm:cxn modelId="{7268E791-7222-4381-B723-FC786BCB2306}" type="presOf" srcId="{AD0A243C-08D3-49B1-BE4C-D5D6D9F67768}" destId="{A19653C7-FA27-400F-B7BE-C0548316151C}" srcOrd="0" destOrd="0" presId="urn:microsoft.com/office/officeart/2005/8/layout/hList1"/>
    <dgm:cxn modelId="{EB713794-B096-45AE-B13A-68A7155F04C4}" srcId="{75651FEE-8CA5-438F-9680-61E7B8D205C1}" destId="{DE721D9C-7C4A-4441-8D3A-ED487E3F429A}" srcOrd="8" destOrd="0" parTransId="{423EE472-1F1E-4C35-B731-8B2E7D628390}" sibTransId="{253F6EA2-E962-4AF1-B05A-8D05BD5E2CCA}"/>
    <dgm:cxn modelId="{38561896-5563-46A4-AF05-20E7F2261B96}" srcId="{95AA337B-8131-4E7D-AEA6-5421F5A76CF5}" destId="{47407CF6-81FB-4658-A339-339B35937916}" srcOrd="4" destOrd="0" parTransId="{77FC3C6D-AA05-4AE6-B170-447E94A46C1E}" sibTransId="{96779BED-BC01-4049-AD11-A3E0D8C29B76}"/>
    <dgm:cxn modelId="{0C3B049D-4472-45B3-8DF4-A4E565D368DF}" type="presOf" srcId="{C55CD7F6-C573-4A96-A1F1-2C7B8886A955}" destId="{FD7023C0-4844-4FCF-BFED-27A887A22DFE}" srcOrd="0" destOrd="11" presId="urn:microsoft.com/office/officeart/2005/8/layout/hList1"/>
    <dgm:cxn modelId="{5A4B81A1-8552-4B27-B6AD-FD93E32D6B68}" type="presOf" srcId="{F5DE9B9F-9F2F-4165-B1DE-B87C15796417}" destId="{D21C3CC7-D2C7-475D-A836-D75398AD72EB}" srcOrd="0" destOrd="10" presId="urn:microsoft.com/office/officeart/2005/8/layout/hList1"/>
    <dgm:cxn modelId="{A155FBA1-4F83-4079-A63C-607CF9D0A700}" type="presOf" srcId="{7AD8A7C9-889A-4BCE-BFE0-75C16628B25C}" destId="{3AF85FC4-9D66-4B48-90C8-BA033D481FE9}" srcOrd="0" destOrd="0" presId="urn:microsoft.com/office/officeart/2005/8/layout/hList1"/>
    <dgm:cxn modelId="{6253C6A3-C916-4387-9370-9D0B2B681F24}" type="presOf" srcId="{0F6529C1-97FF-470E-BC8C-A2E92ABAF6EB}" destId="{D21C3CC7-D2C7-475D-A836-D75398AD72EB}" srcOrd="0" destOrd="11" presId="urn:microsoft.com/office/officeart/2005/8/layout/hList1"/>
    <dgm:cxn modelId="{55B42FA7-A245-4D75-AAC1-9AA10A443988}" srcId="{AD0A243C-08D3-49B1-BE4C-D5D6D9F67768}" destId="{3E69D4DF-2648-496B-A60D-BCE1F7B374E8}" srcOrd="15" destOrd="0" parTransId="{F308DC1F-E9CF-45C8-985B-D61A59B5311F}" sibTransId="{B64068FD-7D70-4563-BC40-BFA8771FE605}"/>
    <dgm:cxn modelId="{8902E5A7-D587-4A03-AEA7-217CEA3759C1}" srcId="{AD0A243C-08D3-49B1-BE4C-D5D6D9F67768}" destId="{188B2F22-4EEE-43BF-8594-CCD254EF23F5}" srcOrd="7" destOrd="0" parTransId="{F6D4B021-4B82-490D-9D0A-D70599AF445B}" sibTransId="{4C045897-D51B-4EA4-A2B9-94048BDEB529}"/>
    <dgm:cxn modelId="{AC0EE0A9-3DF2-40A4-81F8-25DB6D6A1F15}" srcId="{75651FEE-8CA5-438F-9680-61E7B8D205C1}" destId="{57A87DB2-2ABA-4DF0-840E-E04CECCC9C69}" srcOrd="23" destOrd="0" parTransId="{F9C9DD26-6AE2-48F5-81C1-4786BFAE0969}" sibTransId="{2C6988C1-B180-4E7C-8582-540CA473D040}"/>
    <dgm:cxn modelId="{CA8A2CAB-F944-4632-8494-39C5533A8001}" type="presOf" srcId="{10552858-09CD-40B7-BEA4-B3A9F486CA27}" destId="{3AF85FC4-9D66-4B48-90C8-BA033D481FE9}" srcOrd="0" destOrd="20" presId="urn:microsoft.com/office/officeart/2005/8/layout/hList1"/>
    <dgm:cxn modelId="{F5B723AC-B496-4733-80FE-696853549903}" type="presOf" srcId="{F30BBCA6-79B0-41AB-863A-D1029EB161C8}" destId="{D21C3CC7-D2C7-475D-A836-D75398AD72EB}" srcOrd="0" destOrd="2" presId="urn:microsoft.com/office/officeart/2005/8/layout/hList1"/>
    <dgm:cxn modelId="{75CF05AD-76DF-464E-87ED-34D4CF8CE769}" type="presOf" srcId="{3ECAD590-2C7F-4BD2-8D61-F65158B7081C}" destId="{D21C3CC7-D2C7-475D-A836-D75398AD72EB}" srcOrd="0" destOrd="17" presId="urn:microsoft.com/office/officeart/2005/8/layout/hList1"/>
    <dgm:cxn modelId="{8FF0F6AD-E005-4180-8544-44B8F183DBB7}" srcId="{95AA337B-8131-4E7D-AEA6-5421F5A76CF5}" destId="{B95EDFCB-3CD7-4425-98C5-3B11FD895FBA}" srcOrd="2" destOrd="0" parTransId="{1F4C58B5-731E-433E-9233-B19E0034849E}" sibTransId="{63554F39-42A0-447A-A1AD-2CA1D45F7024}"/>
    <dgm:cxn modelId="{F5B53BAE-C532-4A62-9CB6-19D122B9509B}" srcId="{75651FEE-8CA5-438F-9680-61E7B8D205C1}" destId="{55490C0E-5373-401F-B401-D6C504DCEE58}" srcOrd="13" destOrd="0" parTransId="{3748BC47-F081-4B72-BA7B-CAAA220AACAB}" sibTransId="{346B6371-DF9F-4F43-85C9-6F9295B90CF8}"/>
    <dgm:cxn modelId="{B66307B0-3642-4976-9139-5BCDB984EDDF}" srcId="{AD0A243C-08D3-49B1-BE4C-D5D6D9F67768}" destId="{E83F7981-7685-4F3B-9648-4B31F0A21863}" srcOrd="8" destOrd="0" parTransId="{C6BD519D-A615-4BDF-BA6C-2379922AD729}" sibTransId="{0E5D04BD-EF89-491A-9E3A-7A269DA79ACA}"/>
    <dgm:cxn modelId="{ECAA1CB2-198F-4A9A-991C-E07758250060}" srcId="{95AA337B-8131-4E7D-AEA6-5421F5A76CF5}" destId="{5B24B3F5-012B-4984-B030-21321324384C}" srcOrd="7" destOrd="0" parTransId="{59EEA695-06EB-4F62-A434-6C90CF83BE10}" sibTransId="{B09309AD-B10A-4A72-8A12-233F6F93E9AF}"/>
    <dgm:cxn modelId="{0FC062B4-2FA9-437F-98BB-016628EC2701}" type="presOf" srcId="{8E6E32BF-1720-4396-9E27-8D6360BA5B9B}" destId="{D21C3CC7-D2C7-475D-A836-D75398AD72EB}" srcOrd="0" destOrd="0" presId="urn:microsoft.com/office/officeart/2005/8/layout/hList1"/>
    <dgm:cxn modelId="{74AEFDB4-F0ED-41B2-99E2-206A554068BD}" srcId="{AD0A243C-08D3-49B1-BE4C-D5D6D9F67768}" destId="{AF0B1AC5-4BB8-4137-8685-80B040063A4D}" srcOrd="13" destOrd="0" parTransId="{CAA0F865-0895-40ED-88EE-F9CBF8300898}" sibTransId="{E107AE7B-6194-4BC4-A481-00212CBAC2DE}"/>
    <dgm:cxn modelId="{DE88BEB8-B3F1-4785-80FE-55B826CFBAC4}" type="presOf" srcId="{0728DFFE-B633-46B8-B558-A16D82CE3093}" destId="{3AF85FC4-9D66-4B48-90C8-BA033D481FE9}" srcOrd="0" destOrd="18" presId="urn:microsoft.com/office/officeart/2005/8/layout/hList1"/>
    <dgm:cxn modelId="{89FBD4B8-4A7D-40CC-8274-2300C17CECA9}" srcId="{AD0A243C-08D3-49B1-BE4C-D5D6D9F67768}" destId="{A2858788-88A4-4463-981A-BB7BD6A01833}" srcOrd="16" destOrd="0" parTransId="{5D007BC8-4550-4720-8781-EAFA8193F080}" sibTransId="{118D0333-52D4-4A62-9149-A9E22BD9E2DB}"/>
    <dgm:cxn modelId="{A11DF0B8-A74C-48BA-8416-39E99B8210A8}" type="presOf" srcId="{4AAF3138-2970-457B-8F9B-849613702C55}" destId="{3AF85FC4-9D66-4B48-90C8-BA033D481FE9}" srcOrd="0" destOrd="11" presId="urn:microsoft.com/office/officeart/2005/8/layout/hList1"/>
    <dgm:cxn modelId="{94A673BA-D43D-43DF-9728-EEBA6B7EC6E3}" srcId="{75651FEE-8CA5-438F-9680-61E7B8D205C1}" destId="{4D8932C3-B283-4EAC-BC0F-4289D97C5779}" srcOrd="14" destOrd="0" parTransId="{8DABE01F-93C8-41A6-B0AE-12100CFEC9A0}" sibTransId="{808FD912-03E6-4FF4-B756-E4E003E427E3}"/>
    <dgm:cxn modelId="{9EDCB2BB-0F0B-4928-B42A-087EF57B7A78}" type="presOf" srcId="{65CF69A6-CC25-436A-B528-3558810526DC}" destId="{3AF85FC4-9D66-4B48-90C8-BA033D481FE9}" srcOrd="0" destOrd="9" presId="urn:microsoft.com/office/officeart/2005/8/layout/hList1"/>
    <dgm:cxn modelId="{396AFCBF-B20F-4244-809B-9B8B9F028DC9}" srcId="{75651FEE-8CA5-438F-9680-61E7B8D205C1}" destId="{A6464F10-6B84-4C4D-AE0A-E2A36EAE6063}" srcOrd="17" destOrd="0" parTransId="{647B8BB2-5230-49B9-83DE-A902A60FB9EC}" sibTransId="{71DC2980-CDFD-40D3-9E99-A90E25F6287A}"/>
    <dgm:cxn modelId="{82B8B5C2-5B87-4148-8089-B69B37544E88}" type="presOf" srcId="{25E2C868-5AFD-4973-A77A-FF165CDC962E}" destId="{FD7023C0-4844-4FCF-BFED-27A887A22DFE}" srcOrd="0" destOrd="14" presId="urn:microsoft.com/office/officeart/2005/8/layout/hList1"/>
    <dgm:cxn modelId="{6F1692C3-6471-4E95-944F-4235E19BAF61}" srcId="{95AA337B-8131-4E7D-AEA6-5421F5A76CF5}" destId="{DE937614-BB68-49B1-B5C5-ABD85A2F1998}" srcOrd="6" destOrd="0" parTransId="{7EEDB319-8416-451E-A414-04EF5C376726}" sibTransId="{10E78377-D292-4EFE-AB31-D377C3B4A0DA}"/>
    <dgm:cxn modelId="{B4BFEEC3-3570-4247-B9E6-D51FB6FF3CEF}" type="presOf" srcId="{3E69D4DF-2648-496B-A60D-BCE1F7B374E8}" destId="{D21C3CC7-D2C7-475D-A836-D75398AD72EB}" srcOrd="0" destOrd="15" presId="urn:microsoft.com/office/officeart/2005/8/layout/hList1"/>
    <dgm:cxn modelId="{17F96FC4-F01B-43C2-B9A8-87E1C458539F}" type="presOf" srcId="{95AA337B-8131-4E7D-AEA6-5421F5A76CF5}" destId="{D537A116-3F9F-49CC-9136-B0EC836A0700}" srcOrd="0" destOrd="0" presId="urn:microsoft.com/office/officeart/2005/8/layout/hList1"/>
    <dgm:cxn modelId="{E1E87FC5-FAFF-4D03-B2D9-70F59F8D0FB3}" srcId="{39A4D9A9-561D-481D-ACF0-73AEAFF4ADD8}" destId="{95AA337B-8131-4E7D-AEA6-5421F5A76CF5}" srcOrd="1" destOrd="0" parTransId="{2AD7DD43-E0CB-4397-803B-527499612A5D}" sibTransId="{8D79DEB8-D5AA-476F-B08E-EC165607799A}"/>
    <dgm:cxn modelId="{7030DAC5-8FCA-4541-A9EB-C1DC615DFBE6}" type="presOf" srcId="{DE4BFC73-BF28-4CDC-86BC-B1B52FDF1E5E}" destId="{3AF85FC4-9D66-4B48-90C8-BA033D481FE9}" srcOrd="0" destOrd="21" presId="urn:microsoft.com/office/officeart/2005/8/layout/hList1"/>
    <dgm:cxn modelId="{06D81EC6-A027-47D4-BBFC-4AD31AC96E21}" type="presOf" srcId="{AF0B1AC5-4BB8-4137-8685-80B040063A4D}" destId="{D21C3CC7-D2C7-475D-A836-D75398AD72EB}" srcOrd="0" destOrd="13" presId="urn:microsoft.com/office/officeart/2005/8/layout/hList1"/>
    <dgm:cxn modelId="{FF08DACC-188F-4580-81E6-6858B6C77CD3}" type="presOf" srcId="{4D8932C3-B283-4EAC-BC0F-4289D97C5779}" destId="{3AF85FC4-9D66-4B48-90C8-BA033D481FE9}" srcOrd="0" destOrd="14" presId="urn:microsoft.com/office/officeart/2005/8/layout/hList1"/>
    <dgm:cxn modelId="{A638EFCC-E693-4971-91F6-5BDB46F5B4FC}" srcId="{75651FEE-8CA5-438F-9680-61E7B8D205C1}" destId="{8F4952E0-BA01-470C-9161-BDE24522C0D7}" srcOrd="22" destOrd="0" parTransId="{C48ECB3F-BFC7-432B-9E2B-B53CAF5C36EA}" sibTransId="{C9B0DEE6-0FD9-4597-8538-523A8DB8CBF8}"/>
    <dgm:cxn modelId="{468C16CD-DE06-416B-B3AD-F4AB7AC3969D}" srcId="{95AA337B-8131-4E7D-AEA6-5421F5A76CF5}" destId="{952C1464-2D91-481B-98A9-138C4F20928F}" srcOrd="12" destOrd="0" parTransId="{9C119C94-75D5-4706-AED7-8F7B3A97A6CC}" sibTransId="{913A8A96-61EF-463F-8634-6D639E249F26}"/>
    <dgm:cxn modelId="{871362CD-17EF-41FB-B495-898562EF7B6B}" srcId="{75651FEE-8CA5-438F-9680-61E7B8D205C1}" destId="{3A58A9E4-5E78-4EF4-96CA-4A09227A1E4F}" srcOrd="12" destOrd="0" parTransId="{DA3253C8-09CC-4B8A-8718-05F61279C9C2}" sibTransId="{9D2AD200-9FC5-45B0-B4AA-A5059C230E70}"/>
    <dgm:cxn modelId="{CAE3FCCE-4DC0-4739-AAA8-3418929405F9}" type="presOf" srcId="{B9F2BDF4-F9C5-411B-83FA-37D78CD13ABD}" destId="{FD7023C0-4844-4FCF-BFED-27A887A22DFE}" srcOrd="0" destOrd="8" presId="urn:microsoft.com/office/officeart/2005/8/layout/hList1"/>
    <dgm:cxn modelId="{F87118D2-9CBF-4606-8D77-79976CC4E5C3}" type="presOf" srcId="{DE937614-BB68-49B1-B5C5-ABD85A2F1998}" destId="{FD7023C0-4844-4FCF-BFED-27A887A22DFE}" srcOrd="0" destOrd="6" presId="urn:microsoft.com/office/officeart/2005/8/layout/hList1"/>
    <dgm:cxn modelId="{BC1674DB-861C-4564-92C6-0A9207157998}" srcId="{95AA337B-8131-4E7D-AEA6-5421F5A76CF5}" destId="{93978814-D60E-484B-9DBA-3D4D0F7309DD}" srcOrd="10" destOrd="0" parTransId="{7CC5F825-43BE-4103-85ED-8E1902543F7C}" sibTransId="{AADD4DCD-FE76-4CE9-B373-DDEF4900BE00}"/>
    <dgm:cxn modelId="{2D4D03DC-8829-45A2-8988-243933B7895E}" srcId="{75651FEE-8CA5-438F-9680-61E7B8D205C1}" destId="{D9C61E42-D1AA-4801-86C7-9FB221DCC876}" srcOrd="5" destOrd="0" parTransId="{4112D944-1067-4AEC-BE18-895DD4642428}" sibTransId="{245B444F-5B39-485F-B72F-708C1C068EA2}"/>
    <dgm:cxn modelId="{11BC8BDE-49B8-4F4F-BAEB-300DE8134168}" srcId="{75651FEE-8CA5-438F-9680-61E7B8D205C1}" destId="{66527091-6B17-4472-A4F1-ADF2816A1ECB}" srcOrd="10" destOrd="0" parTransId="{9130164A-E522-4749-9134-76AD152BD8F6}" sibTransId="{2954C962-6ACE-4318-A0E4-76B8C581FBC0}"/>
    <dgm:cxn modelId="{540A0EDF-0229-4CA1-A924-CE26BDA9A0FA}" type="presOf" srcId="{287D4A74-2F55-48AA-89B8-7712E72A449A}" destId="{FD7023C0-4844-4FCF-BFED-27A887A22DFE}" srcOrd="0" destOrd="3" presId="urn:microsoft.com/office/officeart/2005/8/layout/hList1"/>
    <dgm:cxn modelId="{772CD9E5-CFEC-4C9E-BEEB-DF3F49F6D34F}" srcId="{75651FEE-8CA5-438F-9680-61E7B8D205C1}" destId="{936256BB-D387-4173-9884-CB38BACA2B1F}" srcOrd="4" destOrd="0" parTransId="{B38B448E-4BF3-4D35-B99E-2A6B7E91A800}" sibTransId="{66C5F0C9-2506-4CE7-8EAA-21E814CC0C30}"/>
    <dgm:cxn modelId="{22AA0DE6-30CF-4BAF-9CC7-EFC6E5718509}" type="presOf" srcId="{55490C0E-5373-401F-B401-D6C504DCEE58}" destId="{3AF85FC4-9D66-4B48-90C8-BA033D481FE9}" srcOrd="0" destOrd="13" presId="urn:microsoft.com/office/officeart/2005/8/layout/hList1"/>
    <dgm:cxn modelId="{5DAECDE7-F96B-4779-9EDA-B46B526C6D9D}" type="presOf" srcId="{E83F7981-7685-4F3B-9648-4B31F0A21863}" destId="{D21C3CC7-D2C7-475D-A836-D75398AD72EB}" srcOrd="0" destOrd="8" presId="urn:microsoft.com/office/officeart/2005/8/layout/hList1"/>
    <dgm:cxn modelId="{970A32E9-79B2-4B89-A8C1-2E1049FF780D}" type="presOf" srcId="{5B24B3F5-012B-4984-B030-21321324384C}" destId="{FD7023C0-4844-4FCF-BFED-27A887A22DFE}" srcOrd="0" destOrd="7" presId="urn:microsoft.com/office/officeart/2005/8/layout/hList1"/>
    <dgm:cxn modelId="{02E9F6EA-75DB-4871-A16E-8DC7593B1D43}" srcId="{AD0A243C-08D3-49B1-BE4C-D5D6D9F67768}" destId="{F30BBCA6-79B0-41AB-863A-D1029EB161C8}" srcOrd="2" destOrd="0" parTransId="{177DDAE0-E7D9-4B95-A38D-EC6039723C9E}" sibTransId="{C57F2767-9A8E-4DEE-ADBF-CE980E33E702}"/>
    <dgm:cxn modelId="{6B4A58EF-1CD2-4E0E-A187-1558FFC98FFD}" type="presOf" srcId="{D04A2661-40D5-4A8C-9F2D-380ABB1B327A}" destId="{FD7023C0-4844-4FCF-BFED-27A887A22DFE}" srcOrd="0" destOrd="1" presId="urn:microsoft.com/office/officeart/2005/8/layout/hList1"/>
    <dgm:cxn modelId="{C75528F1-AD39-4AEC-8C21-D74FB9899B75}" srcId="{75651FEE-8CA5-438F-9680-61E7B8D205C1}" destId="{0BB017E4-7DCE-456E-A87E-7926D186F891}" srcOrd="16" destOrd="0" parTransId="{557023F0-7C31-43F8-9BE9-0E2A98042DC8}" sibTransId="{686BB902-8B55-441C-8D70-527E9EC853EC}"/>
    <dgm:cxn modelId="{7B42D5F3-D060-4B22-A817-37F08EEEB29D}" type="presOf" srcId="{8A79B80F-4F9E-4D1E-A01E-1A2C88343D9F}" destId="{D21C3CC7-D2C7-475D-A836-D75398AD72EB}" srcOrd="0" destOrd="18" presId="urn:microsoft.com/office/officeart/2005/8/layout/hList1"/>
    <dgm:cxn modelId="{DFD278F9-3F28-4704-BDA7-91A916D4722B}" type="presOf" srcId="{D9C61E42-D1AA-4801-86C7-9FB221DCC876}" destId="{3AF85FC4-9D66-4B48-90C8-BA033D481FE9}" srcOrd="0" destOrd="5" presId="urn:microsoft.com/office/officeart/2005/8/layout/hList1"/>
    <dgm:cxn modelId="{5B1483FB-DF6C-491A-9236-337184F6FFF0}" srcId="{95AA337B-8131-4E7D-AEA6-5421F5A76CF5}" destId="{C55CD7F6-C573-4A96-A1F1-2C7B8886A955}" srcOrd="11" destOrd="0" parTransId="{5B209463-FC73-4ADD-A69A-D9D66D96AE9B}" sibTransId="{A4CB204E-6105-4E9F-8B3D-8A54B5ECABD4}"/>
    <dgm:cxn modelId="{547171FF-4068-4507-8D24-7B8AFF92B3BD}" srcId="{95AA337B-8131-4E7D-AEA6-5421F5A76CF5}" destId="{25E2C868-5AFD-4973-A77A-FF165CDC962E}" srcOrd="14" destOrd="0" parTransId="{6D467B66-4163-4BFF-9B13-FEC1C2D7DADC}" sibTransId="{AB6D9F2C-67BF-498B-9D5B-FF3BDA822E14}"/>
    <dgm:cxn modelId="{7D89A6B6-3E3E-4775-B18D-4B17926B7AAA}" type="presParOf" srcId="{1B5B9633-5B6E-4F4E-B583-628578055456}" destId="{68C1BAC4-F795-41C7-BDB1-332ED448F7DC}" srcOrd="0" destOrd="0" presId="urn:microsoft.com/office/officeart/2005/8/layout/hList1"/>
    <dgm:cxn modelId="{5CC22505-ACB8-4A60-966E-FB60F7507DF7}" type="presParOf" srcId="{68C1BAC4-F795-41C7-BDB1-332ED448F7DC}" destId="{3D49BF96-94E0-4F94-AAC3-1C56EE0D5CC7}" srcOrd="0" destOrd="0" presId="urn:microsoft.com/office/officeart/2005/8/layout/hList1"/>
    <dgm:cxn modelId="{0A4A3E63-C042-4F2F-8DB4-6223700CA905}" type="presParOf" srcId="{68C1BAC4-F795-41C7-BDB1-332ED448F7DC}" destId="{3AF85FC4-9D66-4B48-90C8-BA033D481FE9}" srcOrd="1" destOrd="0" presId="urn:microsoft.com/office/officeart/2005/8/layout/hList1"/>
    <dgm:cxn modelId="{73B3239D-295C-48CF-919C-BD3A627C2E78}" type="presParOf" srcId="{1B5B9633-5B6E-4F4E-B583-628578055456}" destId="{A1D12F3C-B1B9-414F-90C1-867DF8494DB3}" srcOrd="1" destOrd="0" presId="urn:microsoft.com/office/officeart/2005/8/layout/hList1"/>
    <dgm:cxn modelId="{7E511421-1D18-4AC1-A5F8-BA4A05D217C8}" type="presParOf" srcId="{1B5B9633-5B6E-4F4E-B583-628578055456}" destId="{802D510F-0005-45CA-AC3E-28F5E2A92E5E}" srcOrd="2" destOrd="0" presId="urn:microsoft.com/office/officeart/2005/8/layout/hList1"/>
    <dgm:cxn modelId="{83237BD9-A2C7-405A-A780-994E0EE9BE34}" type="presParOf" srcId="{802D510F-0005-45CA-AC3E-28F5E2A92E5E}" destId="{D537A116-3F9F-49CC-9136-B0EC836A0700}" srcOrd="0" destOrd="0" presId="urn:microsoft.com/office/officeart/2005/8/layout/hList1"/>
    <dgm:cxn modelId="{329ADD1A-ABE7-44A9-B263-0F8323592851}" type="presParOf" srcId="{802D510F-0005-45CA-AC3E-28F5E2A92E5E}" destId="{FD7023C0-4844-4FCF-BFED-27A887A22DFE}" srcOrd="1" destOrd="0" presId="urn:microsoft.com/office/officeart/2005/8/layout/hList1"/>
    <dgm:cxn modelId="{F175DB0E-D6DD-4C25-9774-DB8E6FDEC85D}" type="presParOf" srcId="{1B5B9633-5B6E-4F4E-B583-628578055456}" destId="{2BD8474B-4484-4CB7-A9AC-84AC314F0A08}" srcOrd="3" destOrd="0" presId="urn:microsoft.com/office/officeart/2005/8/layout/hList1"/>
    <dgm:cxn modelId="{1F85FA91-09D8-42D1-9C55-A17FBB995677}" type="presParOf" srcId="{1B5B9633-5B6E-4F4E-B583-628578055456}" destId="{2DCDB29E-EBF8-464C-93B1-F591F4D5F026}" srcOrd="4" destOrd="0" presId="urn:microsoft.com/office/officeart/2005/8/layout/hList1"/>
    <dgm:cxn modelId="{EF104C3C-90CD-41A2-8DB3-B9AB6F6F2686}" type="presParOf" srcId="{2DCDB29E-EBF8-464C-93B1-F591F4D5F026}" destId="{A19653C7-FA27-400F-B7BE-C0548316151C}" srcOrd="0" destOrd="0" presId="urn:microsoft.com/office/officeart/2005/8/layout/hList1"/>
    <dgm:cxn modelId="{A0F8A703-D86E-4494-86FC-75B2AF9F1EB7}" type="presParOf" srcId="{2DCDB29E-EBF8-464C-93B1-F591F4D5F026}" destId="{D21C3CC7-D2C7-475D-A836-D75398AD72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94C74-3F14-4CA4-BCB7-4CBA7A0B956E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145D9C80-54F1-4118-A0F7-709041E51634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 anchor="t"/>
        <a:lstStyle/>
        <a:p>
          <a:r>
            <a:rPr lang="es-PE" sz="1050" b="1" dirty="0">
              <a:ln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</a:t>
          </a:r>
        </a:p>
      </dgm:t>
    </dgm:pt>
    <dgm:pt modelId="{32A34663-A017-4DCD-8C47-272C0EE56212}" type="parTrans" cxnId="{FDF3DABE-EEB2-4330-8928-662461B045E5}">
      <dgm:prSet/>
      <dgm:spPr/>
      <dgm:t>
        <a:bodyPr/>
        <a:lstStyle/>
        <a:p>
          <a:endParaRPr lang="es-PE"/>
        </a:p>
      </dgm:t>
    </dgm:pt>
    <dgm:pt modelId="{CDF74118-80B8-452D-80CA-67925C98985D}" type="sibTrans" cxnId="{FDF3DABE-EEB2-4330-8928-662461B045E5}">
      <dgm:prSet/>
      <dgm:spPr/>
      <dgm:t>
        <a:bodyPr/>
        <a:lstStyle/>
        <a:p>
          <a:endParaRPr lang="es-PE"/>
        </a:p>
      </dgm:t>
    </dgm:pt>
    <dgm:pt modelId="{285CE685-ABA8-4259-B5C3-DEF01AD885CC}">
      <dgm:prSet phldrT="[Texto]" custT="1"/>
      <dgm:spPr/>
      <dgm:t>
        <a:bodyPr/>
        <a:lstStyle/>
        <a:p>
          <a:r>
            <a:rPr lang="es-EC" sz="1200" dirty="0"/>
            <a:t>Centro Poblado El Bendito: Asociación Centro Poblado (ACP) El Bendito (concheros), Asociación ACODESON (cangrejeros)</a:t>
          </a:r>
          <a:endParaRPr lang="es-PE" sz="1200" dirty="0"/>
        </a:p>
      </dgm:t>
    </dgm:pt>
    <dgm:pt modelId="{F1674828-02C1-4003-A4F6-118CFC072745}" type="parTrans" cxnId="{8BDF4009-7446-4766-9752-3CFC5F7FE2F8}">
      <dgm:prSet/>
      <dgm:spPr/>
      <dgm:t>
        <a:bodyPr/>
        <a:lstStyle/>
        <a:p>
          <a:endParaRPr lang="es-PE"/>
        </a:p>
      </dgm:t>
    </dgm:pt>
    <dgm:pt modelId="{9356DCBF-9058-43B9-829A-1E98FB0246FC}" type="sibTrans" cxnId="{8BDF4009-7446-4766-9752-3CFC5F7FE2F8}">
      <dgm:prSet/>
      <dgm:spPr/>
      <dgm:t>
        <a:bodyPr/>
        <a:lstStyle/>
        <a:p>
          <a:endParaRPr lang="es-PE"/>
        </a:p>
      </dgm:t>
    </dgm:pt>
    <dgm:pt modelId="{8D1CBBD7-7FFA-435E-8F50-E701A86257D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 anchor="t"/>
        <a:lstStyle/>
        <a:p>
          <a:pPr algn="l"/>
          <a:r>
            <a:rPr lang="es-PE" sz="1200" b="1" dirty="0">
              <a:ln/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rPr>
            <a:t>-</a:t>
          </a:r>
        </a:p>
      </dgm:t>
    </dgm:pt>
    <dgm:pt modelId="{667C647A-43EE-4458-A23C-24FB46BE194A}" type="parTrans" cxnId="{56F6B00D-46DB-45CD-980B-B1AFFD6449D4}">
      <dgm:prSet/>
      <dgm:spPr/>
      <dgm:t>
        <a:bodyPr/>
        <a:lstStyle/>
        <a:p>
          <a:endParaRPr lang="es-PE"/>
        </a:p>
      </dgm:t>
    </dgm:pt>
    <dgm:pt modelId="{2578EF64-FBCE-4CFF-80C1-FB79FF66A4FD}" type="sibTrans" cxnId="{56F6B00D-46DB-45CD-980B-B1AFFD6449D4}">
      <dgm:prSet/>
      <dgm:spPr/>
      <dgm:t>
        <a:bodyPr/>
        <a:lstStyle/>
        <a:p>
          <a:endParaRPr lang="es-PE"/>
        </a:p>
      </dgm:t>
    </dgm:pt>
    <dgm:pt modelId="{3BCDBB35-D7C5-4FDC-B274-9456C05BD4FC}">
      <dgm:prSet phldrT="[Texto]" custT="1"/>
      <dgm:spPr/>
      <dgm:t>
        <a:bodyPr/>
        <a:lstStyle/>
        <a:p>
          <a:r>
            <a:rPr lang="es-EC" sz="1200" dirty="0"/>
            <a:t>Gobiernos regionales de Tumbes y Piura</a:t>
          </a:r>
          <a:endParaRPr lang="es-PE" sz="1200" dirty="0"/>
        </a:p>
      </dgm:t>
    </dgm:pt>
    <dgm:pt modelId="{0C258184-A5D8-47BD-BD76-037E8EEBF84A}" type="parTrans" cxnId="{6704C602-D800-4767-B12F-3895ABBA6882}">
      <dgm:prSet/>
      <dgm:spPr/>
      <dgm:t>
        <a:bodyPr/>
        <a:lstStyle/>
        <a:p>
          <a:endParaRPr lang="es-PE"/>
        </a:p>
      </dgm:t>
    </dgm:pt>
    <dgm:pt modelId="{BA4CB47C-1C08-4BB6-8BF7-941459EF9E09}" type="sibTrans" cxnId="{6704C602-D800-4767-B12F-3895ABBA6882}">
      <dgm:prSet/>
      <dgm:spPr/>
      <dgm:t>
        <a:bodyPr/>
        <a:lstStyle/>
        <a:p>
          <a:endParaRPr lang="es-PE"/>
        </a:p>
      </dgm:t>
    </dgm:pt>
    <dgm:pt modelId="{EBB71406-44C3-467F-9D6A-3D21651DD546}">
      <dgm:prSet phldrT="[Texto]" custT="1"/>
      <dgm:spPr/>
      <dgm:t>
        <a:bodyPr/>
        <a:lstStyle/>
        <a:p>
          <a:r>
            <a:rPr lang="es-EC" sz="1200" dirty="0"/>
            <a:t>Gobierno Regional de Piura</a:t>
          </a:r>
          <a:endParaRPr lang="es-PE" sz="1200" dirty="0"/>
        </a:p>
      </dgm:t>
    </dgm:pt>
    <dgm:pt modelId="{FA6D509B-90FE-413A-9AB8-F687934CDF01}" type="parTrans" cxnId="{ECBF50D6-5965-49B9-BD92-EE32EA869333}">
      <dgm:prSet/>
      <dgm:spPr/>
      <dgm:t>
        <a:bodyPr/>
        <a:lstStyle/>
        <a:p>
          <a:endParaRPr lang="es-PE"/>
        </a:p>
      </dgm:t>
    </dgm:pt>
    <dgm:pt modelId="{D507CB80-7763-40A5-A3A6-9775848C9D92}" type="sibTrans" cxnId="{ECBF50D6-5965-49B9-BD92-EE32EA869333}">
      <dgm:prSet/>
      <dgm:spPr/>
      <dgm:t>
        <a:bodyPr/>
        <a:lstStyle/>
        <a:p>
          <a:endParaRPr lang="es-PE"/>
        </a:p>
      </dgm:t>
    </dgm:pt>
    <dgm:pt modelId="{6799BB96-C987-43CA-98B0-66C9DF78378E}">
      <dgm:prSet custT="1"/>
      <dgm:spPr/>
      <dgm:t>
        <a:bodyPr/>
        <a:lstStyle/>
        <a:p>
          <a:r>
            <a:rPr lang="es-EC" sz="1200" dirty="0"/>
            <a:t>Centro Poblado Puerto Pizarro: Nueva Esperanza ASEXTRHI</a:t>
          </a:r>
          <a:endParaRPr lang="es-PE" sz="1200" dirty="0"/>
        </a:p>
      </dgm:t>
    </dgm:pt>
    <dgm:pt modelId="{AB20677F-3BC3-45FC-A1BE-197816304B52}" type="parTrans" cxnId="{BA5A0FB5-AC6B-4252-8254-9699641BFE50}">
      <dgm:prSet/>
      <dgm:spPr/>
      <dgm:t>
        <a:bodyPr/>
        <a:lstStyle/>
        <a:p>
          <a:endParaRPr lang="es-PE"/>
        </a:p>
      </dgm:t>
    </dgm:pt>
    <dgm:pt modelId="{5F4B8290-EE7C-4D9F-80A0-C4B421E86D8E}" type="sibTrans" cxnId="{BA5A0FB5-AC6B-4252-8254-9699641BFE50}">
      <dgm:prSet/>
      <dgm:spPr/>
      <dgm:t>
        <a:bodyPr/>
        <a:lstStyle/>
        <a:p>
          <a:endParaRPr lang="es-PE"/>
        </a:p>
      </dgm:t>
    </dgm:pt>
    <dgm:pt modelId="{32B28802-0FAD-43BA-B0A3-69F6B3BDC11D}">
      <dgm:prSet custT="1"/>
      <dgm:spPr/>
      <dgm:t>
        <a:bodyPr/>
        <a:lstStyle/>
        <a:p>
          <a:r>
            <a:rPr lang="es-EC" sz="1200" dirty="0"/>
            <a:t>SERNANP</a:t>
          </a:r>
          <a:endParaRPr lang="es-PE" sz="1200" dirty="0"/>
        </a:p>
      </dgm:t>
    </dgm:pt>
    <dgm:pt modelId="{3E7D3853-20AE-4C7B-B7C7-B643233CF2B9}" type="parTrans" cxnId="{0FE46393-8BBA-435B-B541-F97B7291974C}">
      <dgm:prSet/>
      <dgm:spPr/>
      <dgm:t>
        <a:bodyPr/>
        <a:lstStyle/>
        <a:p>
          <a:endParaRPr lang="es-PE"/>
        </a:p>
      </dgm:t>
    </dgm:pt>
    <dgm:pt modelId="{C085DE56-9C89-4038-98B9-C3C41CFE2D61}" type="sibTrans" cxnId="{0FE46393-8BBA-435B-B541-F97B7291974C}">
      <dgm:prSet/>
      <dgm:spPr/>
      <dgm:t>
        <a:bodyPr/>
        <a:lstStyle/>
        <a:p>
          <a:endParaRPr lang="es-PE"/>
        </a:p>
      </dgm:t>
    </dgm:pt>
    <dgm:pt modelId="{E0BA3504-78D5-408D-9857-AA57D3C3905C}">
      <dgm:prSet custT="1"/>
      <dgm:spPr/>
      <dgm:t>
        <a:bodyPr/>
        <a:lstStyle/>
        <a:p>
          <a:r>
            <a:rPr lang="es-EC" sz="1200" dirty="0"/>
            <a:t>Gobierno regional de Tumbes - DIREPRO</a:t>
          </a:r>
          <a:endParaRPr lang="es-PE" sz="1200" dirty="0"/>
        </a:p>
      </dgm:t>
    </dgm:pt>
    <dgm:pt modelId="{BB585069-C04B-4169-B0D1-ACA51995776D}" type="parTrans" cxnId="{8BDA28AB-F8F3-4EFB-AF7D-DA4C47494C31}">
      <dgm:prSet/>
      <dgm:spPr/>
      <dgm:t>
        <a:bodyPr/>
        <a:lstStyle/>
        <a:p>
          <a:endParaRPr lang="es-PE"/>
        </a:p>
      </dgm:t>
    </dgm:pt>
    <dgm:pt modelId="{6F3CB3D6-B917-47F1-880C-648815E98F71}" type="sibTrans" cxnId="{8BDA28AB-F8F3-4EFB-AF7D-DA4C47494C31}">
      <dgm:prSet/>
      <dgm:spPr/>
      <dgm:t>
        <a:bodyPr/>
        <a:lstStyle/>
        <a:p>
          <a:endParaRPr lang="es-PE"/>
        </a:p>
      </dgm:t>
    </dgm:pt>
    <dgm:pt modelId="{71D47FAA-F936-46B8-85D8-30EF86121F0F}">
      <dgm:prSet custT="1"/>
      <dgm:spPr/>
      <dgm:t>
        <a:bodyPr/>
        <a:lstStyle/>
        <a:p>
          <a:r>
            <a:rPr lang="es-EC" sz="1200" dirty="0"/>
            <a:t>IMARPE</a:t>
          </a:r>
          <a:endParaRPr lang="es-PE" sz="1200" dirty="0"/>
        </a:p>
      </dgm:t>
    </dgm:pt>
    <dgm:pt modelId="{13A86090-EEF1-43AB-8E0C-43F59337E3E2}" type="parTrans" cxnId="{3A01C58E-C727-4D14-893B-10169D07ABF8}">
      <dgm:prSet/>
      <dgm:spPr/>
      <dgm:t>
        <a:bodyPr/>
        <a:lstStyle/>
        <a:p>
          <a:endParaRPr lang="es-PE"/>
        </a:p>
      </dgm:t>
    </dgm:pt>
    <dgm:pt modelId="{ACBC551F-964C-4BD2-ADA6-C0E531790B1D}" type="sibTrans" cxnId="{3A01C58E-C727-4D14-893B-10169D07ABF8}">
      <dgm:prSet/>
      <dgm:spPr/>
      <dgm:t>
        <a:bodyPr/>
        <a:lstStyle/>
        <a:p>
          <a:endParaRPr lang="es-PE"/>
        </a:p>
      </dgm:t>
    </dgm:pt>
    <dgm:pt modelId="{2A05FCB2-FDF5-4778-97E2-52120DE3CABD}">
      <dgm:prSet custT="1"/>
      <dgm:spPr/>
      <dgm:t>
        <a:bodyPr/>
        <a:lstStyle/>
        <a:p>
          <a:r>
            <a:rPr lang="es-EC" sz="1200" dirty="0"/>
            <a:t>PRODUCE</a:t>
          </a:r>
          <a:endParaRPr lang="es-PE" sz="1200" dirty="0"/>
        </a:p>
      </dgm:t>
    </dgm:pt>
    <dgm:pt modelId="{A05778E9-3044-4247-B197-C8F6D986E56F}" type="parTrans" cxnId="{5C3F608E-C990-46E2-B5EE-C449F8CB99BE}">
      <dgm:prSet/>
      <dgm:spPr/>
      <dgm:t>
        <a:bodyPr/>
        <a:lstStyle/>
        <a:p>
          <a:endParaRPr lang="es-PE"/>
        </a:p>
      </dgm:t>
    </dgm:pt>
    <dgm:pt modelId="{654ED9A6-F276-4D44-BF43-5B5C7E81DC87}" type="sibTrans" cxnId="{5C3F608E-C990-46E2-B5EE-C449F8CB99BE}">
      <dgm:prSet/>
      <dgm:spPr/>
      <dgm:t>
        <a:bodyPr/>
        <a:lstStyle/>
        <a:p>
          <a:endParaRPr lang="es-PE"/>
        </a:p>
      </dgm:t>
    </dgm:pt>
    <dgm:pt modelId="{5DBB8001-1119-462C-9664-D2284BC3B85F}">
      <dgm:prSet custT="1"/>
      <dgm:spPr/>
      <dgm:t>
        <a:bodyPr/>
        <a:lstStyle/>
        <a:p>
          <a:r>
            <a:rPr lang="es-EC" sz="1200" dirty="0"/>
            <a:t>FONDEPES</a:t>
          </a:r>
          <a:endParaRPr lang="es-PE" sz="1200" dirty="0"/>
        </a:p>
      </dgm:t>
    </dgm:pt>
    <dgm:pt modelId="{1BDA4080-99EE-49B5-B713-B81F715AE6DB}" type="parTrans" cxnId="{DA9A6ECA-1207-4ECF-A9D3-5E155C83098C}">
      <dgm:prSet/>
      <dgm:spPr/>
      <dgm:t>
        <a:bodyPr/>
        <a:lstStyle/>
        <a:p>
          <a:endParaRPr lang="es-PE"/>
        </a:p>
      </dgm:t>
    </dgm:pt>
    <dgm:pt modelId="{0DC23E6D-CFB2-444A-80FD-59699CBB25B1}" type="sibTrans" cxnId="{DA9A6ECA-1207-4ECF-A9D3-5E155C83098C}">
      <dgm:prSet/>
      <dgm:spPr/>
      <dgm:t>
        <a:bodyPr/>
        <a:lstStyle/>
        <a:p>
          <a:endParaRPr lang="es-PE"/>
        </a:p>
      </dgm:t>
    </dgm:pt>
    <dgm:pt modelId="{0DE161D4-C012-455D-8782-27E2D99E3EAA}">
      <dgm:prSet custT="1"/>
      <dgm:spPr/>
      <dgm:t>
        <a:bodyPr/>
        <a:lstStyle/>
        <a:p>
          <a:r>
            <a:rPr lang="es-EC" sz="1200" dirty="0"/>
            <a:t>INCABIOTEC</a:t>
          </a:r>
          <a:endParaRPr lang="es-PE" sz="1200" dirty="0"/>
        </a:p>
      </dgm:t>
    </dgm:pt>
    <dgm:pt modelId="{C2544365-2987-4033-96E0-70B02C24B6A7}" type="parTrans" cxnId="{60B8829E-3C5F-414E-9CBD-BAE55B8822E4}">
      <dgm:prSet/>
      <dgm:spPr/>
      <dgm:t>
        <a:bodyPr/>
        <a:lstStyle/>
        <a:p>
          <a:endParaRPr lang="es-PE"/>
        </a:p>
      </dgm:t>
    </dgm:pt>
    <dgm:pt modelId="{2D00DACC-EDD0-4374-B8E1-F502723829F2}" type="sibTrans" cxnId="{60B8829E-3C5F-414E-9CBD-BAE55B8822E4}">
      <dgm:prSet/>
      <dgm:spPr/>
      <dgm:t>
        <a:bodyPr/>
        <a:lstStyle/>
        <a:p>
          <a:endParaRPr lang="es-PE"/>
        </a:p>
      </dgm:t>
    </dgm:pt>
    <dgm:pt modelId="{544EE544-500F-4573-A480-618FE16EFA68}">
      <dgm:prSet custT="1"/>
      <dgm:spPr/>
      <dgm:t>
        <a:bodyPr/>
        <a:lstStyle/>
        <a:p>
          <a:r>
            <a:rPr lang="es-EC" sz="1200" dirty="0"/>
            <a:t>Mecanismos de Desarrollo Alternos – MDA</a:t>
          </a:r>
          <a:endParaRPr lang="es-PE" sz="1200" dirty="0"/>
        </a:p>
      </dgm:t>
    </dgm:pt>
    <dgm:pt modelId="{812768AF-ADA3-4CB2-BD0A-C4F1372B5CB7}" type="parTrans" cxnId="{D18BD20D-36A5-428A-9FFB-CED23F2A6B93}">
      <dgm:prSet/>
      <dgm:spPr/>
      <dgm:t>
        <a:bodyPr/>
        <a:lstStyle/>
        <a:p>
          <a:endParaRPr lang="es-PE"/>
        </a:p>
      </dgm:t>
    </dgm:pt>
    <dgm:pt modelId="{B5A9A6D9-3DA0-4DC2-9DEB-1B15568A15E2}" type="sibTrans" cxnId="{D18BD20D-36A5-428A-9FFB-CED23F2A6B93}">
      <dgm:prSet/>
      <dgm:spPr/>
      <dgm:t>
        <a:bodyPr/>
        <a:lstStyle/>
        <a:p>
          <a:endParaRPr lang="es-PE"/>
        </a:p>
      </dgm:t>
    </dgm:pt>
    <dgm:pt modelId="{8C28A6D7-B7A0-4A29-AB02-23CFDEB65977}">
      <dgm:prSet custT="1"/>
      <dgm:spPr/>
      <dgm:t>
        <a:bodyPr/>
        <a:lstStyle/>
        <a:p>
          <a:r>
            <a:rPr lang="es-EC" sz="1200"/>
            <a:t>Universidad Nacional de Tumbes </a:t>
          </a:r>
          <a:endParaRPr lang="es-PE" sz="1200"/>
        </a:p>
      </dgm:t>
    </dgm:pt>
    <dgm:pt modelId="{DB8F36D2-582F-4B7E-B48A-C959F646DBEA}" type="parTrans" cxnId="{5568F414-4239-48CF-A485-AB2B38CE53C6}">
      <dgm:prSet/>
      <dgm:spPr/>
      <dgm:t>
        <a:bodyPr/>
        <a:lstStyle/>
        <a:p>
          <a:endParaRPr lang="es-PE"/>
        </a:p>
      </dgm:t>
    </dgm:pt>
    <dgm:pt modelId="{77D455BE-B4E5-4A3B-9E1A-119C2121D444}" type="sibTrans" cxnId="{5568F414-4239-48CF-A485-AB2B38CE53C6}">
      <dgm:prSet/>
      <dgm:spPr/>
      <dgm:t>
        <a:bodyPr/>
        <a:lstStyle/>
        <a:p>
          <a:endParaRPr lang="es-PE"/>
        </a:p>
      </dgm:t>
    </dgm:pt>
    <dgm:pt modelId="{57048A47-9810-4157-B638-8E04A7983321}">
      <dgm:prSet custT="1"/>
      <dgm:spPr/>
      <dgm:t>
        <a:bodyPr/>
        <a:lstStyle/>
        <a:p>
          <a:r>
            <a:rPr lang="es-EC" sz="1200" dirty="0"/>
            <a:t>SANIPES</a:t>
          </a:r>
          <a:endParaRPr lang="es-PE" sz="1200" dirty="0"/>
        </a:p>
      </dgm:t>
    </dgm:pt>
    <dgm:pt modelId="{BE857AF7-CAD0-4CA2-9CAA-EFE32BC773A6}" type="parTrans" cxnId="{BC45FD68-7B5A-4E0A-978F-64D5052C5A80}">
      <dgm:prSet/>
      <dgm:spPr/>
      <dgm:t>
        <a:bodyPr/>
        <a:lstStyle/>
        <a:p>
          <a:endParaRPr lang="es-PE"/>
        </a:p>
      </dgm:t>
    </dgm:pt>
    <dgm:pt modelId="{1A0DCEC5-DF45-46EC-9A00-6B75EF1841F7}" type="sibTrans" cxnId="{BC45FD68-7B5A-4E0A-978F-64D5052C5A80}">
      <dgm:prSet/>
      <dgm:spPr/>
      <dgm:t>
        <a:bodyPr/>
        <a:lstStyle/>
        <a:p>
          <a:endParaRPr lang="es-PE"/>
        </a:p>
      </dgm:t>
    </dgm:pt>
    <dgm:pt modelId="{A3273C9A-AA08-4C88-8218-B5B2AE1F3681}">
      <dgm:prSet custT="1"/>
      <dgm:spPr/>
      <dgm:t>
        <a:bodyPr/>
        <a:lstStyle/>
        <a:p>
          <a:r>
            <a:rPr lang="es-EC" sz="1200" dirty="0"/>
            <a:t>Asociación Peruana de Gastronomía (APEGA)</a:t>
          </a:r>
          <a:endParaRPr lang="es-PE" sz="1200" dirty="0"/>
        </a:p>
      </dgm:t>
    </dgm:pt>
    <dgm:pt modelId="{E29641BC-A1B1-4840-8C17-378102D2F712}" type="parTrans" cxnId="{40EE0C92-302D-47C3-9F14-E97BA6313062}">
      <dgm:prSet/>
      <dgm:spPr/>
      <dgm:t>
        <a:bodyPr/>
        <a:lstStyle/>
        <a:p>
          <a:endParaRPr lang="es-PE"/>
        </a:p>
      </dgm:t>
    </dgm:pt>
    <dgm:pt modelId="{CFB290DF-3067-4E0D-926F-435BB055F44F}" type="sibTrans" cxnId="{40EE0C92-302D-47C3-9F14-E97BA6313062}">
      <dgm:prSet/>
      <dgm:spPr/>
      <dgm:t>
        <a:bodyPr/>
        <a:lstStyle/>
        <a:p>
          <a:endParaRPr lang="es-PE"/>
        </a:p>
      </dgm:t>
    </dgm:pt>
    <dgm:pt modelId="{2EC3A506-57E4-4377-A5AC-BADC941A7B39}">
      <dgm:prSet custT="1"/>
      <dgm:spPr/>
      <dgm:t>
        <a:bodyPr/>
        <a:lstStyle/>
        <a:p>
          <a:r>
            <a:rPr lang="es-EC" sz="1200" dirty="0"/>
            <a:t>Conservación Internacional</a:t>
          </a:r>
          <a:endParaRPr lang="es-PE" sz="1200" dirty="0"/>
        </a:p>
      </dgm:t>
    </dgm:pt>
    <dgm:pt modelId="{9FEC8CFA-D4BD-429A-8775-91BE92E159A8}" type="parTrans" cxnId="{F3029CB9-8229-4DA4-9C4B-39CB953A7D35}">
      <dgm:prSet/>
      <dgm:spPr/>
      <dgm:t>
        <a:bodyPr/>
        <a:lstStyle/>
        <a:p>
          <a:endParaRPr lang="es-PE"/>
        </a:p>
      </dgm:t>
    </dgm:pt>
    <dgm:pt modelId="{A6DCDA22-C848-4A5E-9D96-6599F1B39E75}" type="sibTrans" cxnId="{F3029CB9-8229-4DA4-9C4B-39CB953A7D35}">
      <dgm:prSet/>
      <dgm:spPr/>
      <dgm:t>
        <a:bodyPr/>
        <a:lstStyle/>
        <a:p>
          <a:endParaRPr lang="es-PE"/>
        </a:p>
      </dgm:t>
    </dgm:pt>
    <dgm:pt modelId="{163F30EB-099D-4E0E-9492-E82A12992FE4}">
      <dgm:prSet custT="1"/>
      <dgm:spPr/>
      <dgm:t>
        <a:bodyPr/>
        <a:lstStyle/>
        <a:p>
          <a:r>
            <a:rPr lang="es-EC" sz="1200" dirty="0"/>
            <a:t>DICAPI</a:t>
          </a:r>
          <a:endParaRPr lang="es-PE" sz="1200" dirty="0"/>
        </a:p>
      </dgm:t>
    </dgm:pt>
    <dgm:pt modelId="{7B135DAB-08F3-4D30-83AE-904896A645A7}" type="parTrans" cxnId="{5D0649B0-6C78-45C1-8393-05080FF88276}">
      <dgm:prSet/>
      <dgm:spPr/>
      <dgm:t>
        <a:bodyPr/>
        <a:lstStyle/>
        <a:p>
          <a:endParaRPr lang="es-PE"/>
        </a:p>
      </dgm:t>
    </dgm:pt>
    <dgm:pt modelId="{E63B014D-F5AA-476F-BB97-0C5241ECEB38}" type="sibTrans" cxnId="{5D0649B0-6C78-45C1-8393-05080FF88276}">
      <dgm:prSet/>
      <dgm:spPr/>
      <dgm:t>
        <a:bodyPr/>
        <a:lstStyle/>
        <a:p>
          <a:endParaRPr lang="es-PE"/>
        </a:p>
      </dgm:t>
    </dgm:pt>
    <dgm:pt modelId="{5A85F280-F902-4D70-8CA7-BC5C10A9789E}">
      <dgm:prSet custT="1"/>
      <dgm:spPr/>
      <dgm:t>
        <a:bodyPr/>
        <a:lstStyle/>
        <a:p>
          <a:r>
            <a:rPr lang="es-EC" sz="1200" dirty="0"/>
            <a:t>Organizaciones de pescadores</a:t>
          </a:r>
          <a:endParaRPr lang="es-PE" sz="1200" dirty="0"/>
        </a:p>
      </dgm:t>
    </dgm:pt>
    <dgm:pt modelId="{0E18110E-2D97-4728-9E61-17947677D696}" type="parTrans" cxnId="{1AFA24D4-B7D2-4086-B496-43E2E97BE55C}">
      <dgm:prSet/>
      <dgm:spPr/>
      <dgm:t>
        <a:bodyPr/>
        <a:lstStyle/>
        <a:p>
          <a:endParaRPr lang="es-PE"/>
        </a:p>
      </dgm:t>
    </dgm:pt>
    <dgm:pt modelId="{E3C12102-71B6-4348-9C55-3642342FE171}" type="sibTrans" cxnId="{1AFA24D4-B7D2-4086-B496-43E2E97BE55C}">
      <dgm:prSet/>
      <dgm:spPr/>
      <dgm:t>
        <a:bodyPr/>
        <a:lstStyle/>
        <a:p>
          <a:endParaRPr lang="es-PE"/>
        </a:p>
      </dgm:t>
    </dgm:pt>
    <dgm:pt modelId="{69DA509B-21A1-447F-B467-F97D9000BCC2}">
      <dgm:prSet custT="1"/>
      <dgm:spPr/>
      <dgm:t>
        <a:bodyPr/>
        <a:lstStyle/>
        <a:p>
          <a:r>
            <a:rPr lang="es-EC" sz="1200" dirty="0"/>
            <a:t>SANIPES</a:t>
          </a:r>
          <a:endParaRPr lang="es-PE" sz="1200" dirty="0"/>
        </a:p>
      </dgm:t>
    </dgm:pt>
    <dgm:pt modelId="{FBAD7B99-4575-4AEE-874F-B6C1824A0615}" type="parTrans" cxnId="{5740F0BC-CED8-4710-92A4-07F1440EF1E7}">
      <dgm:prSet/>
      <dgm:spPr/>
      <dgm:t>
        <a:bodyPr/>
        <a:lstStyle/>
        <a:p>
          <a:endParaRPr lang="es-PE"/>
        </a:p>
      </dgm:t>
    </dgm:pt>
    <dgm:pt modelId="{EFFFE854-0923-443B-8E2D-344896F171E5}" type="sibTrans" cxnId="{5740F0BC-CED8-4710-92A4-07F1440EF1E7}">
      <dgm:prSet/>
      <dgm:spPr/>
      <dgm:t>
        <a:bodyPr/>
        <a:lstStyle/>
        <a:p>
          <a:endParaRPr lang="es-PE"/>
        </a:p>
      </dgm:t>
    </dgm:pt>
    <dgm:pt modelId="{3A0B9E56-5B22-4C29-B15B-C204417F650F}">
      <dgm:prSet custT="1"/>
      <dgm:spPr/>
      <dgm:t>
        <a:bodyPr/>
        <a:lstStyle/>
        <a:p>
          <a:r>
            <a:rPr lang="en-GB" sz="1200" dirty="0"/>
            <a:t>SENAMHI</a:t>
          </a:r>
          <a:endParaRPr lang="es-PE" sz="1200" dirty="0"/>
        </a:p>
      </dgm:t>
    </dgm:pt>
    <dgm:pt modelId="{1BD36608-623D-4CDF-A9AE-2E9D99297E75}" type="parTrans" cxnId="{90F054B5-047E-4E8F-82F5-DBC31FB66284}">
      <dgm:prSet/>
      <dgm:spPr/>
      <dgm:t>
        <a:bodyPr/>
        <a:lstStyle/>
        <a:p>
          <a:endParaRPr lang="es-PE"/>
        </a:p>
      </dgm:t>
    </dgm:pt>
    <dgm:pt modelId="{C35FE4E1-B044-4745-B98C-DAFC61B92D34}" type="sibTrans" cxnId="{90F054B5-047E-4E8F-82F5-DBC31FB66284}">
      <dgm:prSet/>
      <dgm:spPr/>
      <dgm:t>
        <a:bodyPr/>
        <a:lstStyle/>
        <a:p>
          <a:endParaRPr lang="es-PE"/>
        </a:p>
      </dgm:t>
    </dgm:pt>
    <dgm:pt modelId="{1D931AD4-739B-4DC9-BF71-07D864AA5617}">
      <dgm:prSet custT="1"/>
      <dgm:spPr/>
      <dgm:t>
        <a:bodyPr/>
        <a:lstStyle/>
        <a:p>
          <a:r>
            <a:rPr lang="en-GB" sz="1200" dirty="0"/>
            <a:t>MINEM</a:t>
          </a:r>
          <a:endParaRPr lang="es-PE" sz="1200" dirty="0"/>
        </a:p>
      </dgm:t>
    </dgm:pt>
    <dgm:pt modelId="{06F9E421-F8AC-4BBF-9EFE-DF224BC56488}" type="parTrans" cxnId="{5BB34F20-834F-4561-A5D5-71E84C8C10D2}">
      <dgm:prSet/>
      <dgm:spPr/>
      <dgm:t>
        <a:bodyPr/>
        <a:lstStyle/>
        <a:p>
          <a:endParaRPr lang="es-PE"/>
        </a:p>
      </dgm:t>
    </dgm:pt>
    <dgm:pt modelId="{AB6CBDCC-3A7D-4B2E-9EB8-03459BD5B496}" type="sibTrans" cxnId="{5BB34F20-834F-4561-A5D5-71E84C8C10D2}">
      <dgm:prSet/>
      <dgm:spPr/>
      <dgm:t>
        <a:bodyPr/>
        <a:lstStyle/>
        <a:p>
          <a:endParaRPr lang="es-PE"/>
        </a:p>
      </dgm:t>
    </dgm:pt>
    <dgm:pt modelId="{FCD6DF70-737C-40F5-BF4E-22FD66332A3E}">
      <dgm:prSet custT="1"/>
      <dgm:spPr/>
      <dgm:t>
        <a:bodyPr/>
        <a:lstStyle/>
        <a:p>
          <a:r>
            <a:rPr lang="en-GB" sz="1200" dirty="0"/>
            <a:t>MINCETUR</a:t>
          </a:r>
          <a:endParaRPr lang="es-PE" sz="1200" dirty="0"/>
        </a:p>
      </dgm:t>
    </dgm:pt>
    <dgm:pt modelId="{9C934139-D8D0-4F85-82B9-FA19606148CC}" type="parTrans" cxnId="{1C909F7E-605A-42E2-B99F-D7F0F9160014}">
      <dgm:prSet/>
      <dgm:spPr/>
      <dgm:t>
        <a:bodyPr/>
        <a:lstStyle/>
        <a:p>
          <a:endParaRPr lang="es-PE"/>
        </a:p>
      </dgm:t>
    </dgm:pt>
    <dgm:pt modelId="{8F2BA00E-A2AC-4287-B32C-D720804731F1}" type="sibTrans" cxnId="{1C909F7E-605A-42E2-B99F-D7F0F9160014}">
      <dgm:prSet/>
      <dgm:spPr/>
      <dgm:t>
        <a:bodyPr/>
        <a:lstStyle/>
        <a:p>
          <a:endParaRPr lang="es-PE"/>
        </a:p>
      </dgm:t>
    </dgm:pt>
    <dgm:pt modelId="{5A15EDB6-F0CA-47F9-B95C-EB34CD422F75}">
      <dgm:prSet custT="1"/>
      <dgm:spPr/>
      <dgm:t>
        <a:bodyPr/>
        <a:lstStyle/>
        <a:p>
          <a:r>
            <a:rPr lang="es-EC" sz="1200" dirty="0"/>
            <a:t>SANIPES</a:t>
          </a:r>
          <a:endParaRPr lang="es-PE" sz="1200" dirty="0"/>
        </a:p>
      </dgm:t>
    </dgm:pt>
    <dgm:pt modelId="{14A993F6-8577-4282-869D-DB2445BF1CD2}" type="parTrans" cxnId="{886DE354-6D7F-4F18-A6AF-8A89F849C391}">
      <dgm:prSet/>
      <dgm:spPr/>
      <dgm:t>
        <a:bodyPr/>
        <a:lstStyle/>
        <a:p>
          <a:endParaRPr lang="es-PE"/>
        </a:p>
      </dgm:t>
    </dgm:pt>
    <dgm:pt modelId="{9DEC1192-D226-48DE-A090-B7B21980B8BF}" type="sibTrans" cxnId="{886DE354-6D7F-4F18-A6AF-8A89F849C391}">
      <dgm:prSet/>
      <dgm:spPr/>
      <dgm:t>
        <a:bodyPr/>
        <a:lstStyle/>
        <a:p>
          <a:endParaRPr lang="es-PE"/>
        </a:p>
      </dgm:t>
    </dgm:pt>
    <dgm:pt modelId="{E360A4B4-BF55-4B78-80F1-4B65394DF029}">
      <dgm:prSet custT="1"/>
      <dgm:spPr/>
      <dgm:t>
        <a:bodyPr/>
        <a:lstStyle/>
        <a:p>
          <a:r>
            <a:rPr lang="es-EC" sz="1200" dirty="0"/>
            <a:t>Grupos de usuarios organizados</a:t>
          </a:r>
          <a:endParaRPr lang="es-PE" sz="1200" dirty="0"/>
        </a:p>
      </dgm:t>
    </dgm:pt>
    <dgm:pt modelId="{91332000-37DE-4F2C-BCEC-CCEDFAD28101}" type="parTrans" cxnId="{EB2618A0-3B9D-49D7-AA1F-D1D1EECD6B17}">
      <dgm:prSet/>
      <dgm:spPr/>
      <dgm:t>
        <a:bodyPr/>
        <a:lstStyle/>
        <a:p>
          <a:endParaRPr lang="es-PE"/>
        </a:p>
      </dgm:t>
    </dgm:pt>
    <dgm:pt modelId="{C123F664-B446-46BB-A3E8-06F6A08A6664}" type="sibTrans" cxnId="{EB2618A0-3B9D-49D7-AA1F-D1D1EECD6B17}">
      <dgm:prSet/>
      <dgm:spPr/>
      <dgm:t>
        <a:bodyPr/>
        <a:lstStyle/>
        <a:p>
          <a:endParaRPr lang="es-PE"/>
        </a:p>
      </dgm:t>
    </dgm:pt>
    <dgm:pt modelId="{DB2C3052-E581-4C6B-9BD0-1FD8FDA9F4AD}">
      <dgm:prSet custT="1"/>
      <dgm:spPr/>
      <dgm:t>
        <a:bodyPr/>
        <a:lstStyle/>
        <a:p>
          <a:r>
            <a:rPr lang="es-EC" sz="1200" dirty="0"/>
            <a:t>Sociedad civil organizada</a:t>
          </a:r>
          <a:endParaRPr lang="es-PE" sz="1200" dirty="0"/>
        </a:p>
      </dgm:t>
    </dgm:pt>
    <dgm:pt modelId="{D23A47AE-D615-490C-93DA-0E123D3D3497}" type="parTrans" cxnId="{3B53182C-21C7-417F-AF4B-0439E27BE24F}">
      <dgm:prSet/>
      <dgm:spPr/>
      <dgm:t>
        <a:bodyPr/>
        <a:lstStyle/>
        <a:p>
          <a:endParaRPr lang="es-PE"/>
        </a:p>
      </dgm:t>
    </dgm:pt>
    <dgm:pt modelId="{8155A886-BBAD-4CEE-8CFC-5D499B95552A}" type="sibTrans" cxnId="{3B53182C-21C7-417F-AF4B-0439E27BE24F}">
      <dgm:prSet/>
      <dgm:spPr/>
      <dgm:t>
        <a:bodyPr/>
        <a:lstStyle/>
        <a:p>
          <a:endParaRPr lang="es-PE"/>
        </a:p>
      </dgm:t>
    </dgm:pt>
    <dgm:pt modelId="{FDEC7C3D-1381-467E-BC17-8B612DCE2A09}">
      <dgm:prSet custT="1"/>
      <dgm:spPr/>
      <dgm:t>
        <a:bodyPr/>
        <a:lstStyle/>
        <a:p>
          <a:r>
            <a:rPr lang="es-EC" sz="1200" dirty="0"/>
            <a:t>Universidades de la región</a:t>
          </a:r>
          <a:endParaRPr lang="es-PE" sz="1200" dirty="0"/>
        </a:p>
      </dgm:t>
    </dgm:pt>
    <dgm:pt modelId="{B57D4831-EDFB-4C8E-A9BB-B80BCB902AE7}" type="parTrans" cxnId="{1EAA8200-2E0E-4E2E-986F-039E53998787}">
      <dgm:prSet/>
      <dgm:spPr/>
      <dgm:t>
        <a:bodyPr/>
        <a:lstStyle/>
        <a:p>
          <a:endParaRPr lang="es-PE"/>
        </a:p>
      </dgm:t>
    </dgm:pt>
    <dgm:pt modelId="{C0AFAB60-41EE-4A0C-9E65-F1027F3E927A}" type="sibTrans" cxnId="{1EAA8200-2E0E-4E2E-986F-039E53998787}">
      <dgm:prSet/>
      <dgm:spPr/>
      <dgm:t>
        <a:bodyPr/>
        <a:lstStyle/>
        <a:p>
          <a:endParaRPr lang="es-PE"/>
        </a:p>
      </dgm:t>
    </dgm:pt>
    <dgm:pt modelId="{7BDC4798-9B04-462B-9160-A53FB8661075}">
      <dgm:prSet custT="1"/>
      <dgm:spPr/>
      <dgm:t>
        <a:bodyPr/>
        <a:lstStyle/>
        <a:p>
          <a:r>
            <a:rPr lang="es-EC" sz="1200" dirty="0"/>
            <a:t>Naturaleza y Cultura Internacional</a:t>
          </a:r>
          <a:endParaRPr lang="es-PE" sz="1200" dirty="0"/>
        </a:p>
      </dgm:t>
    </dgm:pt>
    <dgm:pt modelId="{663CBA73-36D7-45DD-82FA-F2EE66EE37CB}" type="parTrans" cxnId="{86638073-0BD4-4161-894C-E293E97BAF8E}">
      <dgm:prSet/>
      <dgm:spPr/>
      <dgm:t>
        <a:bodyPr/>
        <a:lstStyle/>
        <a:p>
          <a:endParaRPr lang="es-PE"/>
        </a:p>
      </dgm:t>
    </dgm:pt>
    <dgm:pt modelId="{CC0DEAE5-FA16-4CC7-BFFF-19F74A5A3446}" type="sibTrans" cxnId="{86638073-0BD4-4161-894C-E293E97BAF8E}">
      <dgm:prSet/>
      <dgm:spPr/>
      <dgm:t>
        <a:bodyPr/>
        <a:lstStyle/>
        <a:p>
          <a:endParaRPr lang="es-PE"/>
        </a:p>
      </dgm:t>
    </dgm:pt>
    <dgm:pt modelId="{883BE130-00A9-40E9-AA01-E63FFF8D0EE1}" type="pres">
      <dgm:prSet presAssocID="{87894C74-3F14-4CA4-BCB7-4CBA7A0B956E}" presName="Name0" presStyleCnt="0">
        <dgm:presLayoutVars>
          <dgm:dir/>
          <dgm:animLvl val="lvl"/>
          <dgm:resizeHandles val="exact"/>
        </dgm:presLayoutVars>
      </dgm:prSet>
      <dgm:spPr/>
    </dgm:pt>
    <dgm:pt modelId="{AF6C178C-3FE8-4A43-B1BB-20130E567071}" type="pres">
      <dgm:prSet presAssocID="{145D9C80-54F1-4118-A0F7-709041E51634}" presName="composite" presStyleCnt="0"/>
      <dgm:spPr/>
    </dgm:pt>
    <dgm:pt modelId="{D7735C8E-9A61-43EE-BEC5-0F435E158BF0}" type="pres">
      <dgm:prSet presAssocID="{145D9C80-54F1-4118-A0F7-709041E51634}" presName="parTx" presStyleLbl="alignNode1" presStyleIdx="0" presStyleCnt="2" custAng="10800000" custFlipVert="1" custScaleX="58051" custScaleY="2000000" custLinFactY="185180" custLinFactNeighborX="31877" custLinFactNeighborY="200000">
        <dgm:presLayoutVars>
          <dgm:chMax val="0"/>
          <dgm:chPref val="0"/>
          <dgm:bulletEnabled val="1"/>
        </dgm:presLayoutVars>
      </dgm:prSet>
      <dgm:spPr/>
    </dgm:pt>
    <dgm:pt modelId="{2475856C-37AE-4CB3-B486-E2B33FC2075B}" type="pres">
      <dgm:prSet presAssocID="{145D9C80-54F1-4118-A0F7-709041E51634}" presName="desTx" presStyleLbl="alignAccFollowNode1" presStyleIdx="0" presStyleCnt="2" custLinFactNeighborX="4193" custLinFactNeighborY="1506">
        <dgm:presLayoutVars>
          <dgm:bulletEnabled val="1"/>
        </dgm:presLayoutVars>
      </dgm:prSet>
      <dgm:spPr/>
    </dgm:pt>
    <dgm:pt modelId="{3A95FEF6-B88B-4D09-B5F6-0A75C752E392}" type="pres">
      <dgm:prSet presAssocID="{CDF74118-80B8-452D-80CA-67925C98985D}" presName="space" presStyleCnt="0"/>
      <dgm:spPr/>
    </dgm:pt>
    <dgm:pt modelId="{449050CE-3A79-4B3C-81B2-9E2A1BE497FB}" type="pres">
      <dgm:prSet presAssocID="{8D1CBBD7-7FFA-435E-8F50-E701A86257DB}" presName="composite" presStyleCnt="0"/>
      <dgm:spPr/>
    </dgm:pt>
    <dgm:pt modelId="{EFC76E5B-ADE0-4D83-AA52-F93573CD1478}" type="pres">
      <dgm:prSet presAssocID="{8D1CBBD7-7FFA-435E-8F50-E701A86257DB}" presName="parTx" presStyleLbl="alignNode1" presStyleIdx="1" presStyleCnt="2" custAng="0" custFlipVert="0" custScaleX="73828" custScaleY="669039" custLinFactNeighborX="32500" custLinFactNeighborY="-53370">
        <dgm:presLayoutVars>
          <dgm:chMax val="0"/>
          <dgm:chPref val="0"/>
          <dgm:bulletEnabled val="1"/>
        </dgm:presLayoutVars>
      </dgm:prSet>
      <dgm:spPr/>
    </dgm:pt>
    <dgm:pt modelId="{461756F0-C956-4FE7-BC2B-426FB1D9BDFD}" type="pres">
      <dgm:prSet presAssocID="{8D1CBBD7-7FFA-435E-8F50-E701A86257DB}" presName="desTx" presStyleLbl="alignAccFollowNode1" presStyleIdx="1" presStyleCnt="2" custLinFactNeighborX="-3855" custLinFactNeighborY="7929">
        <dgm:presLayoutVars>
          <dgm:bulletEnabled val="1"/>
        </dgm:presLayoutVars>
      </dgm:prSet>
      <dgm:spPr/>
    </dgm:pt>
  </dgm:ptLst>
  <dgm:cxnLst>
    <dgm:cxn modelId="{4D525A00-034C-4250-8341-136C6B923EF2}" type="presOf" srcId="{2A05FCB2-FDF5-4778-97E2-52120DE3CABD}" destId="{2475856C-37AE-4CB3-B486-E2B33FC2075B}" srcOrd="0" destOrd="5" presId="urn:microsoft.com/office/officeart/2005/8/layout/hList1"/>
    <dgm:cxn modelId="{1EAA8200-2E0E-4E2E-986F-039E53998787}" srcId="{8D1CBBD7-7FFA-435E-8F50-E701A86257DB}" destId="{FDEC7C3D-1381-467E-BC17-8B612DCE2A09}" srcOrd="11" destOrd="0" parTransId="{B57D4831-EDFB-4C8E-A9BB-B80BCB902AE7}" sibTransId="{C0AFAB60-41EE-4A0C-9E65-F1027F3E927A}"/>
    <dgm:cxn modelId="{6704C602-D800-4767-B12F-3895ABBA6882}" srcId="{8D1CBBD7-7FFA-435E-8F50-E701A86257DB}" destId="{3BCDBB35-D7C5-4FDC-B274-9456C05BD4FC}" srcOrd="0" destOrd="0" parTransId="{0C258184-A5D8-47BD-BD76-037E8EEBF84A}" sibTransId="{BA4CB47C-1C08-4BB6-8BF7-941459EF9E09}"/>
    <dgm:cxn modelId="{8BDF4009-7446-4766-9752-3CFC5F7FE2F8}" srcId="{145D9C80-54F1-4118-A0F7-709041E51634}" destId="{285CE685-ABA8-4259-B5C3-DEF01AD885CC}" srcOrd="0" destOrd="0" parTransId="{F1674828-02C1-4003-A4F6-118CFC072745}" sibTransId="{9356DCBF-9058-43B9-829A-1E98FB0246FC}"/>
    <dgm:cxn modelId="{56F6B00D-46DB-45CD-980B-B1AFFD6449D4}" srcId="{87894C74-3F14-4CA4-BCB7-4CBA7A0B956E}" destId="{8D1CBBD7-7FFA-435E-8F50-E701A86257DB}" srcOrd="1" destOrd="0" parTransId="{667C647A-43EE-4458-A23C-24FB46BE194A}" sibTransId="{2578EF64-FBCE-4CFF-80C1-FB79FF66A4FD}"/>
    <dgm:cxn modelId="{D18BD20D-36A5-428A-9FFB-CED23F2A6B93}" srcId="{145D9C80-54F1-4118-A0F7-709041E51634}" destId="{544EE544-500F-4573-A480-618FE16EFA68}" srcOrd="8" destOrd="0" parTransId="{812768AF-ADA3-4CB2-BD0A-C4F1372B5CB7}" sibTransId="{B5A9A6D9-3DA0-4DC2-9DEB-1B15568A15E2}"/>
    <dgm:cxn modelId="{493E7C11-7A89-4A7E-A74F-F6A1DAD6BDB5}" type="presOf" srcId="{57048A47-9810-4157-B638-8E04A7983321}" destId="{2475856C-37AE-4CB3-B486-E2B33FC2075B}" srcOrd="0" destOrd="10" presId="urn:microsoft.com/office/officeart/2005/8/layout/hList1"/>
    <dgm:cxn modelId="{F09C7413-6231-4D5D-8DAC-EBCE4D6F3BF0}" type="presOf" srcId="{32B28802-0FAD-43BA-B0A3-69F6B3BDC11D}" destId="{2475856C-37AE-4CB3-B486-E2B33FC2075B}" srcOrd="0" destOrd="2" presId="urn:microsoft.com/office/officeart/2005/8/layout/hList1"/>
    <dgm:cxn modelId="{5568F414-4239-48CF-A485-AB2B38CE53C6}" srcId="{145D9C80-54F1-4118-A0F7-709041E51634}" destId="{8C28A6D7-B7A0-4A29-AB02-23CFDEB65977}" srcOrd="9" destOrd="0" parTransId="{DB8F36D2-582F-4B7E-B48A-C959F646DBEA}" sibTransId="{77D455BE-B4E5-4A3B-9E1A-119C2121D444}"/>
    <dgm:cxn modelId="{DDCE8516-19BE-46A1-8CEA-D20750B9A7E5}" type="presOf" srcId="{2EC3A506-57E4-4377-A5AC-BADC941A7B39}" destId="{2475856C-37AE-4CB3-B486-E2B33FC2075B}" srcOrd="0" destOrd="12" presId="urn:microsoft.com/office/officeart/2005/8/layout/hList1"/>
    <dgm:cxn modelId="{B2848A1B-3DBC-4AD3-8266-DDD390F64ABF}" type="presOf" srcId="{0DE161D4-C012-455D-8782-27E2D99E3EAA}" destId="{2475856C-37AE-4CB3-B486-E2B33FC2075B}" srcOrd="0" destOrd="7" presId="urn:microsoft.com/office/officeart/2005/8/layout/hList1"/>
    <dgm:cxn modelId="{A3A6E71D-DDEA-49CA-92D2-5CCCD27C5AFE}" type="presOf" srcId="{FCD6DF70-737C-40F5-BF4E-22FD66332A3E}" destId="{461756F0-C956-4FE7-BC2B-426FB1D9BDFD}" srcOrd="0" destOrd="7" presId="urn:microsoft.com/office/officeart/2005/8/layout/hList1"/>
    <dgm:cxn modelId="{5BB34F20-834F-4561-A5D5-71E84C8C10D2}" srcId="{8D1CBBD7-7FFA-435E-8F50-E701A86257DB}" destId="{1D931AD4-739B-4DC9-BF71-07D864AA5617}" srcOrd="6" destOrd="0" parTransId="{06F9E421-F8AC-4BBF-9EFE-DF224BC56488}" sibTransId="{AB6CBDCC-3A7D-4B2E-9EB8-03459BD5B496}"/>
    <dgm:cxn modelId="{61BF4A23-2DAB-44B8-B121-8A3B2BD62409}" type="presOf" srcId="{FDEC7C3D-1381-467E-BC17-8B612DCE2A09}" destId="{461756F0-C956-4FE7-BC2B-426FB1D9BDFD}" srcOrd="0" destOrd="11" presId="urn:microsoft.com/office/officeart/2005/8/layout/hList1"/>
    <dgm:cxn modelId="{46BA7F2A-3E9E-4636-A34A-460DA95CF1B7}" type="presOf" srcId="{5A85F280-F902-4D70-8CA7-BC5C10A9789E}" destId="{461756F0-C956-4FE7-BC2B-426FB1D9BDFD}" srcOrd="0" destOrd="2" presId="urn:microsoft.com/office/officeart/2005/8/layout/hList1"/>
    <dgm:cxn modelId="{3B53182C-21C7-417F-AF4B-0439E27BE24F}" srcId="{8D1CBBD7-7FFA-435E-8F50-E701A86257DB}" destId="{DB2C3052-E581-4C6B-9BD0-1FD8FDA9F4AD}" srcOrd="10" destOrd="0" parTransId="{D23A47AE-D615-490C-93DA-0E123D3D3497}" sibTransId="{8155A886-BBAD-4CEE-8CFC-5D499B95552A}"/>
    <dgm:cxn modelId="{18B8F52C-581E-458A-97E1-14D9FA9E74D1}" type="presOf" srcId="{A3273C9A-AA08-4C88-8218-B5B2AE1F3681}" destId="{2475856C-37AE-4CB3-B486-E2B33FC2075B}" srcOrd="0" destOrd="11" presId="urn:microsoft.com/office/officeart/2005/8/layout/hList1"/>
    <dgm:cxn modelId="{9CC8772E-29EC-4C60-BD7A-45FE93E07B93}" type="presOf" srcId="{69DA509B-21A1-447F-B467-F97D9000BCC2}" destId="{461756F0-C956-4FE7-BC2B-426FB1D9BDFD}" srcOrd="0" destOrd="3" presId="urn:microsoft.com/office/officeart/2005/8/layout/hList1"/>
    <dgm:cxn modelId="{CF9A6230-1EAF-4B81-8202-3DE06B2D1DD5}" type="presOf" srcId="{145D9C80-54F1-4118-A0F7-709041E51634}" destId="{D7735C8E-9A61-43EE-BEC5-0F435E158BF0}" srcOrd="0" destOrd="0" presId="urn:microsoft.com/office/officeart/2005/8/layout/hList1"/>
    <dgm:cxn modelId="{3FCC8642-B22A-42E1-9409-634E50809D1C}" type="presOf" srcId="{3BCDBB35-D7C5-4FDC-B274-9456C05BD4FC}" destId="{461756F0-C956-4FE7-BC2B-426FB1D9BDFD}" srcOrd="0" destOrd="0" presId="urn:microsoft.com/office/officeart/2005/8/layout/hList1"/>
    <dgm:cxn modelId="{BC45FD68-7B5A-4E0A-978F-64D5052C5A80}" srcId="{145D9C80-54F1-4118-A0F7-709041E51634}" destId="{57048A47-9810-4157-B638-8E04A7983321}" srcOrd="10" destOrd="0" parTransId="{BE857AF7-CAD0-4CA2-9CAA-EFE32BC773A6}" sibTransId="{1A0DCEC5-DF45-46EC-9A00-6B75EF1841F7}"/>
    <dgm:cxn modelId="{754E1949-2742-49FD-82B7-C1977F2C1B8C}" type="presOf" srcId="{5DBB8001-1119-462C-9664-D2284BC3B85F}" destId="{2475856C-37AE-4CB3-B486-E2B33FC2075B}" srcOrd="0" destOrd="6" presId="urn:microsoft.com/office/officeart/2005/8/layout/hList1"/>
    <dgm:cxn modelId="{7CFE5E4A-B5EF-404C-909C-38BD6A4A96F8}" type="presOf" srcId="{71D47FAA-F936-46B8-85D8-30EF86121F0F}" destId="{2475856C-37AE-4CB3-B486-E2B33FC2075B}" srcOrd="0" destOrd="4" presId="urn:microsoft.com/office/officeart/2005/8/layout/hList1"/>
    <dgm:cxn modelId="{86638073-0BD4-4161-894C-E293E97BAF8E}" srcId="{8D1CBBD7-7FFA-435E-8F50-E701A86257DB}" destId="{7BDC4798-9B04-462B-9160-A53FB8661075}" srcOrd="12" destOrd="0" parTransId="{663CBA73-36D7-45DD-82FA-F2EE66EE37CB}" sibTransId="{CC0DEAE5-FA16-4CC7-BFFF-19F74A5A3446}"/>
    <dgm:cxn modelId="{886DE354-6D7F-4F18-A6AF-8A89F849C391}" srcId="{8D1CBBD7-7FFA-435E-8F50-E701A86257DB}" destId="{5A15EDB6-F0CA-47F9-B95C-EB34CD422F75}" srcOrd="8" destOrd="0" parTransId="{14A993F6-8577-4282-869D-DB2445BF1CD2}" sibTransId="{9DEC1192-D226-48DE-A090-B7B21980B8BF}"/>
    <dgm:cxn modelId="{E5576B5A-E46E-4736-BB5E-DA872B6648E4}" type="presOf" srcId="{E360A4B4-BF55-4B78-80F1-4B65394DF029}" destId="{461756F0-C956-4FE7-BC2B-426FB1D9BDFD}" srcOrd="0" destOrd="9" presId="urn:microsoft.com/office/officeart/2005/8/layout/hList1"/>
    <dgm:cxn modelId="{7206257B-5569-4A36-9EE3-C130D6D17F27}" type="presOf" srcId="{3A0B9E56-5B22-4C29-B15B-C204417F650F}" destId="{461756F0-C956-4FE7-BC2B-426FB1D9BDFD}" srcOrd="0" destOrd="5" presId="urn:microsoft.com/office/officeart/2005/8/layout/hList1"/>
    <dgm:cxn modelId="{1C909F7E-605A-42E2-B99F-D7F0F9160014}" srcId="{8D1CBBD7-7FFA-435E-8F50-E701A86257DB}" destId="{FCD6DF70-737C-40F5-BF4E-22FD66332A3E}" srcOrd="7" destOrd="0" parTransId="{9C934139-D8D0-4F85-82B9-FA19606148CC}" sibTransId="{8F2BA00E-A2AC-4287-B32C-D720804731F1}"/>
    <dgm:cxn modelId="{226DEF85-ED74-4BE6-9707-6C93B9A337B0}" type="presOf" srcId="{8D1CBBD7-7FFA-435E-8F50-E701A86257DB}" destId="{EFC76E5B-ADE0-4D83-AA52-F93573CD1478}" srcOrd="0" destOrd="0" presId="urn:microsoft.com/office/officeart/2005/8/layout/hList1"/>
    <dgm:cxn modelId="{A8034988-FC16-4E63-A11D-C515751BE0EE}" type="presOf" srcId="{6799BB96-C987-43CA-98B0-66C9DF78378E}" destId="{2475856C-37AE-4CB3-B486-E2B33FC2075B}" srcOrd="0" destOrd="1" presId="urn:microsoft.com/office/officeart/2005/8/layout/hList1"/>
    <dgm:cxn modelId="{CD6FE28A-652E-4B00-AA1F-6D7F6A73F126}" type="presOf" srcId="{E0BA3504-78D5-408D-9857-AA57D3C3905C}" destId="{2475856C-37AE-4CB3-B486-E2B33FC2075B}" srcOrd="0" destOrd="3" presId="urn:microsoft.com/office/officeart/2005/8/layout/hList1"/>
    <dgm:cxn modelId="{5361108B-206E-47DF-B351-EDFDAD3D5DC7}" type="presOf" srcId="{7BDC4798-9B04-462B-9160-A53FB8661075}" destId="{461756F0-C956-4FE7-BC2B-426FB1D9BDFD}" srcOrd="0" destOrd="12" presId="urn:microsoft.com/office/officeart/2005/8/layout/hList1"/>
    <dgm:cxn modelId="{5C3F608E-C990-46E2-B5EE-C449F8CB99BE}" srcId="{145D9C80-54F1-4118-A0F7-709041E51634}" destId="{2A05FCB2-FDF5-4778-97E2-52120DE3CABD}" srcOrd="5" destOrd="0" parTransId="{A05778E9-3044-4247-B197-C8F6D986E56F}" sibTransId="{654ED9A6-F276-4D44-BF43-5B5C7E81DC87}"/>
    <dgm:cxn modelId="{3A01C58E-C727-4D14-893B-10169D07ABF8}" srcId="{145D9C80-54F1-4118-A0F7-709041E51634}" destId="{71D47FAA-F936-46B8-85D8-30EF86121F0F}" srcOrd="4" destOrd="0" parTransId="{13A86090-EEF1-43AB-8E0C-43F59337E3E2}" sibTransId="{ACBC551F-964C-4BD2-ADA6-C0E531790B1D}"/>
    <dgm:cxn modelId="{40EE0C92-302D-47C3-9F14-E97BA6313062}" srcId="{145D9C80-54F1-4118-A0F7-709041E51634}" destId="{A3273C9A-AA08-4C88-8218-B5B2AE1F3681}" srcOrd="11" destOrd="0" parTransId="{E29641BC-A1B1-4840-8C17-378102D2F712}" sibTransId="{CFB290DF-3067-4E0D-926F-435BB055F44F}"/>
    <dgm:cxn modelId="{D8834592-8FF5-43A5-AB34-83EC24983070}" type="presOf" srcId="{DB2C3052-E581-4C6B-9BD0-1FD8FDA9F4AD}" destId="{461756F0-C956-4FE7-BC2B-426FB1D9BDFD}" srcOrd="0" destOrd="10" presId="urn:microsoft.com/office/officeart/2005/8/layout/hList1"/>
    <dgm:cxn modelId="{0FE46393-8BBA-435B-B541-F97B7291974C}" srcId="{145D9C80-54F1-4118-A0F7-709041E51634}" destId="{32B28802-0FAD-43BA-B0A3-69F6B3BDC11D}" srcOrd="2" destOrd="0" parTransId="{3E7D3853-20AE-4C7B-B7C7-B643233CF2B9}" sibTransId="{C085DE56-9C89-4038-98B9-C3C41CFE2D61}"/>
    <dgm:cxn modelId="{8939A89C-A473-4348-BFAA-F5D18824A780}" type="presOf" srcId="{285CE685-ABA8-4259-B5C3-DEF01AD885CC}" destId="{2475856C-37AE-4CB3-B486-E2B33FC2075B}" srcOrd="0" destOrd="0" presId="urn:microsoft.com/office/officeart/2005/8/layout/hList1"/>
    <dgm:cxn modelId="{60B8829E-3C5F-414E-9CBD-BAE55B8822E4}" srcId="{145D9C80-54F1-4118-A0F7-709041E51634}" destId="{0DE161D4-C012-455D-8782-27E2D99E3EAA}" srcOrd="7" destOrd="0" parTransId="{C2544365-2987-4033-96E0-70B02C24B6A7}" sibTransId="{2D00DACC-EDD0-4374-B8E1-F502723829F2}"/>
    <dgm:cxn modelId="{EB2618A0-3B9D-49D7-AA1F-D1D1EECD6B17}" srcId="{8D1CBBD7-7FFA-435E-8F50-E701A86257DB}" destId="{E360A4B4-BF55-4B78-80F1-4B65394DF029}" srcOrd="9" destOrd="0" parTransId="{91332000-37DE-4F2C-BCEC-CCEDFAD28101}" sibTransId="{C123F664-B446-46BB-A3E8-06F6A08A6664}"/>
    <dgm:cxn modelId="{8BDA28AB-F8F3-4EFB-AF7D-DA4C47494C31}" srcId="{145D9C80-54F1-4118-A0F7-709041E51634}" destId="{E0BA3504-78D5-408D-9857-AA57D3C3905C}" srcOrd="3" destOrd="0" parTransId="{BB585069-C04B-4169-B0D1-ACA51995776D}" sibTransId="{6F3CB3D6-B917-47F1-880C-648815E98F71}"/>
    <dgm:cxn modelId="{FFBD2BAF-3E98-4F80-A8E3-828315B6E4FB}" type="presOf" srcId="{1D931AD4-739B-4DC9-BF71-07D864AA5617}" destId="{461756F0-C956-4FE7-BC2B-426FB1D9BDFD}" srcOrd="0" destOrd="6" presId="urn:microsoft.com/office/officeart/2005/8/layout/hList1"/>
    <dgm:cxn modelId="{5D0649B0-6C78-45C1-8393-05080FF88276}" srcId="{8D1CBBD7-7FFA-435E-8F50-E701A86257DB}" destId="{163F30EB-099D-4E0E-9492-E82A12992FE4}" srcOrd="1" destOrd="0" parTransId="{7B135DAB-08F3-4D30-83AE-904896A645A7}" sibTransId="{E63B014D-F5AA-476F-BB97-0C5241ECEB38}"/>
    <dgm:cxn modelId="{BA5A0FB5-AC6B-4252-8254-9699641BFE50}" srcId="{145D9C80-54F1-4118-A0F7-709041E51634}" destId="{6799BB96-C987-43CA-98B0-66C9DF78378E}" srcOrd="1" destOrd="0" parTransId="{AB20677F-3BC3-45FC-A1BE-197816304B52}" sibTransId="{5F4B8290-EE7C-4D9F-80A0-C4B421E86D8E}"/>
    <dgm:cxn modelId="{90F054B5-047E-4E8F-82F5-DBC31FB66284}" srcId="{8D1CBBD7-7FFA-435E-8F50-E701A86257DB}" destId="{3A0B9E56-5B22-4C29-B15B-C204417F650F}" srcOrd="5" destOrd="0" parTransId="{1BD36608-623D-4CDF-A9AE-2E9D99297E75}" sibTransId="{C35FE4E1-B044-4745-B98C-DAFC61B92D34}"/>
    <dgm:cxn modelId="{A3212DB6-5FA0-4165-86D3-5ECB3AE2D4E6}" type="presOf" srcId="{EBB71406-44C3-467F-9D6A-3D21651DD546}" destId="{461756F0-C956-4FE7-BC2B-426FB1D9BDFD}" srcOrd="0" destOrd="4" presId="urn:microsoft.com/office/officeart/2005/8/layout/hList1"/>
    <dgm:cxn modelId="{F3029CB9-8229-4DA4-9C4B-39CB953A7D35}" srcId="{145D9C80-54F1-4118-A0F7-709041E51634}" destId="{2EC3A506-57E4-4377-A5AC-BADC941A7B39}" srcOrd="12" destOrd="0" parTransId="{9FEC8CFA-D4BD-429A-8775-91BE92E159A8}" sibTransId="{A6DCDA22-C848-4A5E-9D96-6599F1B39E75}"/>
    <dgm:cxn modelId="{5740F0BC-CED8-4710-92A4-07F1440EF1E7}" srcId="{8D1CBBD7-7FFA-435E-8F50-E701A86257DB}" destId="{69DA509B-21A1-447F-B467-F97D9000BCC2}" srcOrd="3" destOrd="0" parTransId="{FBAD7B99-4575-4AEE-874F-B6C1824A0615}" sibTransId="{EFFFE854-0923-443B-8E2D-344896F171E5}"/>
    <dgm:cxn modelId="{FDF3DABE-EEB2-4330-8928-662461B045E5}" srcId="{87894C74-3F14-4CA4-BCB7-4CBA7A0B956E}" destId="{145D9C80-54F1-4118-A0F7-709041E51634}" srcOrd="0" destOrd="0" parTransId="{32A34663-A017-4DCD-8C47-272C0EE56212}" sibTransId="{CDF74118-80B8-452D-80CA-67925C98985D}"/>
    <dgm:cxn modelId="{868D77C1-8180-48DD-B1EC-4882556D8253}" type="presOf" srcId="{544EE544-500F-4573-A480-618FE16EFA68}" destId="{2475856C-37AE-4CB3-B486-E2B33FC2075B}" srcOrd="0" destOrd="8" presId="urn:microsoft.com/office/officeart/2005/8/layout/hList1"/>
    <dgm:cxn modelId="{DA9A6ECA-1207-4ECF-A9D3-5E155C83098C}" srcId="{145D9C80-54F1-4118-A0F7-709041E51634}" destId="{5DBB8001-1119-462C-9664-D2284BC3B85F}" srcOrd="6" destOrd="0" parTransId="{1BDA4080-99EE-49B5-B713-B81F715AE6DB}" sibTransId="{0DC23E6D-CFB2-444A-80FD-59699CBB25B1}"/>
    <dgm:cxn modelId="{1AFA24D4-B7D2-4086-B496-43E2E97BE55C}" srcId="{8D1CBBD7-7FFA-435E-8F50-E701A86257DB}" destId="{5A85F280-F902-4D70-8CA7-BC5C10A9789E}" srcOrd="2" destOrd="0" parTransId="{0E18110E-2D97-4728-9E61-17947677D696}" sibTransId="{E3C12102-71B6-4348-9C55-3642342FE171}"/>
    <dgm:cxn modelId="{ECBF50D6-5965-49B9-BD92-EE32EA869333}" srcId="{8D1CBBD7-7FFA-435E-8F50-E701A86257DB}" destId="{EBB71406-44C3-467F-9D6A-3D21651DD546}" srcOrd="4" destOrd="0" parTransId="{FA6D509B-90FE-413A-9AB8-F687934CDF01}" sibTransId="{D507CB80-7763-40A5-A3A6-9775848C9D92}"/>
    <dgm:cxn modelId="{129001D7-0A8C-49F3-911D-4E961635AC22}" type="presOf" srcId="{5A15EDB6-F0CA-47F9-B95C-EB34CD422F75}" destId="{461756F0-C956-4FE7-BC2B-426FB1D9BDFD}" srcOrd="0" destOrd="8" presId="urn:microsoft.com/office/officeart/2005/8/layout/hList1"/>
    <dgm:cxn modelId="{A95ABCE4-4C32-4E3C-A264-5E61098F9551}" type="presOf" srcId="{163F30EB-099D-4E0E-9492-E82A12992FE4}" destId="{461756F0-C956-4FE7-BC2B-426FB1D9BDFD}" srcOrd="0" destOrd="1" presId="urn:microsoft.com/office/officeart/2005/8/layout/hList1"/>
    <dgm:cxn modelId="{363D6EF4-9AEE-4903-9B25-7850B48BC708}" type="presOf" srcId="{87894C74-3F14-4CA4-BCB7-4CBA7A0B956E}" destId="{883BE130-00A9-40E9-AA01-E63FFF8D0EE1}" srcOrd="0" destOrd="0" presId="urn:microsoft.com/office/officeart/2005/8/layout/hList1"/>
    <dgm:cxn modelId="{BD36F0FE-5292-4303-92B5-4B4CA4ABCD5A}" type="presOf" srcId="{8C28A6D7-B7A0-4A29-AB02-23CFDEB65977}" destId="{2475856C-37AE-4CB3-B486-E2B33FC2075B}" srcOrd="0" destOrd="9" presId="urn:microsoft.com/office/officeart/2005/8/layout/hList1"/>
    <dgm:cxn modelId="{C16B7076-8026-4997-9AF0-3C069B7B2492}" type="presParOf" srcId="{883BE130-00A9-40E9-AA01-E63FFF8D0EE1}" destId="{AF6C178C-3FE8-4A43-B1BB-20130E567071}" srcOrd="0" destOrd="0" presId="urn:microsoft.com/office/officeart/2005/8/layout/hList1"/>
    <dgm:cxn modelId="{FB790C88-C986-4891-87A3-DE773B14DD51}" type="presParOf" srcId="{AF6C178C-3FE8-4A43-B1BB-20130E567071}" destId="{D7735C8E-9A61-43EE-BEC5-0F435E158BF0}" srcOrd="0" destOrd="0" presId="urn:microsoft.com/office/officeart/2005/8/layout/hList1"/>
    <dgm:cxn modelId="{4BD416E0-DEE0-4E03-A7CC-6CC942265808}" type="presParOf" srcId="{AF6C178C-3FE8-4A43-B1BB-20130E567071}" destId="{2475856C-37AE-4CB3-B486-E2B33FC2075B}" srcOrd="1" destOrd="0" presId="urn:microsoft.com/office/officeart/2005/8/layout/hList1"/>
    <dgm:cxn modelId="{B71A1FBC-8109-4E3A-A848-DFFACD8D99B6}" type="presParOf" srcId="{883BE130-00A9-40E9-AA01-E63FFF8D0EE1}" destId="{3A95FEF6-B88B-4D09-B5F6-0A75C752E392}" srcOrd="1" destOrd="0" presId="urn:microsoft.com/office/officeart/2005/8/layout/hList1"/>
    <dgm:cxn modelId="{4DC08E9A-4BE2-4080-9552-A7DFAA4368B4}" type="presParOf" srcId="{883BE130-00A9-40E9-AA01-E63FFF8D0EE1}" destId="{449050CE-3A79-4B3C-81B2-9E2A1BE497FB}" srcOrd="2" destOrd="0" presId="urn:microsoft.com/office/officeart/2005/8/layout/hList1"/>
    <dgm:cxn modelId="{F63ED9FC-67C7-4391-B1D1-5241DE936451}" type="presParOf" srcId="{449050CE-3A79-4B3C-81B2-9E2A1BE497FB}" destId="{EFC76E5B-ADE0-4D83-AA52-F93573CD1478}" srcOrd="0" destOrd="0" presId="urn:microsoft.com/office/officeart/2005/8/layout/hList1"/>
    <dgm:cxn modelId="{515FFFC6-FB93-4BD6-9782-C95BDF41C4AB}" type="presParOf" srcId="{449050CE-3A79-4B3C-81B2-9E2A1BE497FB}" destId="{461756F0-C956-4FE7-BC2B-426FB1D9BDFD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0931-1CEC-4D46-B782-AB03C3EB962B}" type="doc">
      <dgm:prSet loTypeId="urn:microsoft.com/office/officeart/2005/8/layout/hList6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13914CFC-7739-4C8C-9040-F1D91BED576F}">
      <dgm:prSet phldrT="[Texto]"/>
      <dgm:spPr/>
      <dgm:t>
        <a:bodyPr/>
        <a:lstStyle/>
        <a:p>
          <a:r>
            <a:rPr lang="es-PE" dirty="0"/>
            <a:t>Resultado 1</a:t>
          </a:r>
        </a:p>
      </dgm:t>
    </dgm:pt>
    <dgm:pt modelId="{B23A6004-B011-4756-AED2-A28E364FDB2F}" type="parTrans" cxnId="{4F4FB326-3E56-4E72-AAC7-AF7F86B87829}">
      <dgm:prSet/>
      <dgm:spPr/>
      <dgm:t>
        <a:bodyPr/>
        <a:lstStyle/>
        <a:p>
          <a:endParaRPr lang="es-PE"/>
        </a:p>
      </dgm:t>
    </dgm:pt>
    <dgm:pt modelId="{9AFB6B55-3DCB-428C-884E-44123A6B67A9}" type="sibTrans" cxnId="{4F4FB326-3E56-4E72-AAC7-AF7F86B87829}">
      <dgm:prSet/>
      <dgm:spPr/>
      <dgm:t>
        <a:bodyPr/>
        <a:lstStyle/>
        <a:p>
          <a:endParaRPr lang="es-PE"/>
        </a:p>
      </dgm:t>
    </dgm:pt>
    <dgm:pt modelId="{F0EA4E2B-F84A-4589-BDAD-6A9FC7614735}">
      <dgm:prSet phldrT="[Texto]"/>
      <dgm:spPr/>
      <dgm:t>
        <a:bodyPr/>
        <a:lstStyle/>
        <a:p>
          <a:r>
            <a:rPr lang="es-PE" dirty="0"/>
            <a:t>7 Productos</a:t>
          </a:r>
        </a:p>
      </dgm:t>
    </dgm:pt>
    <dgm:pt modelId="{37EF46DE-8897-44D9-8BF5-ABAB2FFCCBC1}" type="parTrans" cxnId="{000E832C-F089-404C-BC7C-F568AF417500}">
      <dgm:prSet/>
      <dgm:spPr/>
      <dgm:t>
        <a:bodyPr/>
        <a:lstStyle/>
        <a:p>
          <a:endParaRPr lang="es-PE"/>
        </a:p>
      </dgm:t>
    </dgm:pt>
    <dgm:pt modelId="{35BF732D-614D-43B8-910F-3C0234FC0AA6}" type="sibTrans" cxnId="{000E832C-F089-404C-BC7C-F568AF417500}">
      <dgm:prSet/>
      <dgm:spPr/>
      <dgm:t>
        <a:bodyPr/>
        <a:lstStyle/>
        <a:p>
          <a:endParaRPr lang="es-PE"/>
        </a:p>
      </dgm:t>
    </dgm:pt>
    <dgm:pt modelId="{63C07ABA-953C-44B9-8770-FEDD810186E2}">
      <dgm:prSet phldrT="[Texto]"/>
      <dgm:spPr/>
      <dgm:t>
        <a:bodyPr/>
        <a:lstStyle/>
        <a:p>
          <a:r>
            <a:rPr lang="es-PE" dirty="0"/>
            <a:t>57 Productos intermedios</a:t>
          </a:r>
        </a:p>
      </dgm:t>
    </dgm:pt>
    <dgm:pt modelId="{E29821BF-9473-431B-AABA-CFE27AE540FB}" type="parTrans" cxnId="{C0B6049E-53D6-408B-AF08-FE3C75640D9C}">
      <dgm:prSet/>
      <dgm:spPr/>
      <dgm:t>
        <a:bodyPr/>
        <a:lstStyle/>
        <a:p>
          <a:endParaRPr lang="es-PE"/>
        </a:p>
      </dgm:t>
    </dgm:pt>
    <dgm:pt modelId="{1461D48B-1F84-45C4-9D70-8604468DF3C9}" type="sibTrans" cxnId="{C0B6049E-53D6-408B-AF08-FE3C75640D9C}">
      <dgm:prSet/>
      <dgm:spPr/>
      <dgm:t>
        <a:bodyPr/>
        <a:lstStyle/>
        <a:p>
          <a:endParaRPr lang="es-PE"/>
        </a:p>
      </dgm:t>
    </dgm:pt>
    <dgm:pt modelId="{F55BD50B-5A1E-4DB0-B1F0-13D6E28744BA}">
      <dgm:prSet phldrT="[Texto]"/>
      <dgm:spPr/>
      <dgm:t>
        <a:bodyPr/>
        <a:lstStyle/>
        <a:p>
          <a:r>
            <a:rPr lang="es-PE" dirty="0"/>
            <a:t>Resultado 2</a:t>
          </a:r>
        </a:p>
      </dgm:t>
    </dgm:pt>
    <dgm:pt modelId="{1FDC2E10-0A68-4128-A8BE-6494926D8C8A}" type="parTrans" cxnId="{352F4B8D-4C8C-4387-922F-B6AC0860D94E}">
      <dgm:prSet/>
      <dgm:spPr/>
      <dgm:t>
        <a:bodyPr/>
        <a:lstStyle/>
        <a:p>
          <a:endParaRPr lang="es-PE"/>
        </a:p>
      </dgm:t>
    </dgm:pt>
    <dgm:pt modelId="{D85F71E2-2C57-4426-A8AE-36B4C9A3A387}" type="sibTrans" cxnId="{352F4B8D-4C8C-4387-922F-B6AC0860D94E}">
      <dgm:prSet/>
      <dgm:spPr/>
      <dgm:t>
        <a:bodyPr/>
        <a:lstStyle/>
        <a:p>
          <a:endParaRPr lang="es-PE"/>
        </a:p>
      </dgm:t>
    </dgm:pt>
    <dgm:pt modelId="{649AFAD2-916C-47C5-AA4F-368700C6F32A}">
      <dgm:prSet phldrT="[Texto]"/>
      <dgm:spPr/>
      <dgm:t>
        <a:bodyPr/>
        <a:lstStyle/>
        <a:p>
          <a:r>
            <a:rPr lang="es-PE" dirty="0"/>
            <a:t>3 Productos</a:t>
          </a:r>
        </a:p>
      </dgm:t>
    </dgm:pt>
    <dgm:pt modelId="{B15B5FDC-7708-44AF-80B1-69F5403F17C5}" type="parTrans" cxnId="{C7B0D317-A546-42DA-85B2-B947D6515C9C}">
      <dgm:prSet/>
      <dgm:spPr/>
      <dgm:t>
        <a:bodyPr/>
        <a:lstStyle/>
        <a:p>
          <a:endParaRPr lang="es-PE"/>
        </a:p>
      </dgm:t>
    </dgm:pt>
    <dgm:pt modelId="{FA989016-ECB6-4297-989F-071E134C064D}" type="sibTrans" cxnId="{C7B0D317-A546-42DA-85B2-B947D6515C9C}">
      <dgm:prSet/>
      <dgm:spPr/>
      <dgm:t>
        <a:bodyPr/>
        <a:lstStyle/>
        <a:p>
          <a:endParaRPr lang="es-PE"/>
        </a:p>
      </dgm:t>
    </dgm:pt>
    <dgm:pt modelId="{C7B063E9-EAD8-4E7E-ABEE-663E8B256E3D}">
      <dgm:prSet phldrT="[Texto]"/>
      <dgm:spPr/>
      <dgm:t>
        <a:bodyPr/>
        <a:lstStyle/>
        <a:p>
          <a:r>
            <a:rPr lang="es-PE" dirty="0"/>
            <a:t>25 Productos intermedios</a:t>
          </a:r>
        </a:p>
      </dgm:t>
    </dgm:pt>
    <dgm:pt modelId="{8E75EFF0-0BEF-4FAC-B931-7382C80F9469}" type="parTrans" cxnId="{7ECE6D56-C785-4D5F-A477-2FB77A7D2103}">
      <dgm:prSet/>
      <dgm:spPr/>
      <dgm:t>
        <a:bodyPr/>
        <a:lstStyle/>
        <a:p>
          <a:endParaRPr lang="es-PE"/>
        </a:p>
      </dgm:t>
    </dgm:pt>
    <dgm:pt modelId="{DADD8628-3E96-417D-AC27-640004937E73}" type="sibTrans" cxnId="{7ECE6D56-C785-4D5F-A477-2FB77A7D2103}">
      <dgm:prSet/>
      <dgm:spPr/>
      <dgm:t>
        <a:bodyPr/>
        <a:lstStyle/>
        <a:p>
          <a:endParaRPr lang="es-PE"/>
        </a:p>
      </dgm:t>
    </dgm:pt>
    <dgm:pt modelId="{66D245BE-7FCE-4812-BB24-BA88BCC5A9DA}">
      <dgm:prSet phldrT="[Texto]"/>
      <dgm:spPr/>
      <dgm:t>
        <a:bodyPr/>
        <a:lstStyle/>
        <a:p>
          <a:r>
            <a:rPr lang="es-PE" dirty="0"/>
            <a:t>Resultado 3</a:t>
          </a:r>
        </a:p>
      </dgm:t>
    </dgm:pt>
    <dgm:pt modelId="{8B8A092E-DFFA-466D-907A-287239C9E66A}" type="parTrans" cxnId="{29F91C74-19CE-4989-8BF8-DC4E9313498D}">
      <dgm:prSet/>
      <dgm:spPr/>
      <dgm:t>
        <a:bodyPr/>
        <a:lstStyle/>
        <a:p>
          <a:endParaRPr lang="es-PE"/>
        </a:p>
      </dgm:t>
    </dgm:pt>
    <dgm:pt modelId="{1A802DF2-E0E7-4133-A6B4-8314840D64E1}" type="sibTrans" cxnId="{29F91C74-19CE-4989-8BF8-DC4E9313498D}">
      <dgm:prSet/>
      <dgm:spPr/>
      <dgm:t>
        <a:bodyPr/>
        <a:lstStyle/>
        <a:p>
          <a:endParaRPr lang="es-PE"/>
        </a:p>
      </dgm:t>
    </dgm:pt>
    <dgm:pt modelId="{0EEB95DE-2098-49DD-BC33-038C131DB7AE}">
      <dgm:prSet phldrT="[Texto]"/>
      <dgm:spPr/>
      <dgm:t>
        <a:bodyPr/>
        <a:lstStyle/>
        <a:p>
          <a:r>
            <a:rPr lang="es-PE" dirty="0"/>
            <a:t>3 Productos</a:t>
          </a:r>
        </a:p>
      </dgm:t>
    </dgm:pt>
    <dgm:pt modelId="{E4E52D15-68E0-43D5-BC4C-2868690F7B66}" type="parTrans" cxnId="{9017762D-CB57-4550-BE2A-0120A4E2139B}">
      <dgm:prSet/>
      <dgm:spPr/>
      <dgm:t>
        <a:bodyPr/>
        <a:lstStyle/>
        <a:p>
          <a:endParaRPr lang="es-PE"/>
        </a:p>
      </dgm:t>
    </dgm:pt>
    <dgm:pt modelId="{E42B9E5C-7901-430C-8B04-0D6469138B26}" type="sibTrans" cxnId="{9017762D-CB57-4550-BE2A-0120A4E2139B}">
      <dgm:prSet/>
      <dgm:spPr/>
      <dgm:t>
        <a:bodyPr/>
        <a:lstStyle/>
        <a:p>
          <a:endParaRPr lang="es-PE"/>
        </a:p>
      </dgm:t>
    </dgm:pt>
    <dgm:pt modelId="{16B47704-7DE4-4BAD-BA4F-BC85EECAF501}">
      <dgm:prSet phldrT="[Texto]"/>
      <dgm:spPr/>
      <dgm:t>
        <a:bodyPr/>
        <a:lstStyle/>
        <a:p>
          <a:r>
            <a:rPr lang="es-PE" dirty="0"/>
            <a:t>24 Productos intermedios</a:t>
          </a:r>
        </a:p>
      </dgm:t>
    </dgm:pt>
    <dgm:pt modelId="{FFC24878-0E9E-490F-A9BC-52D74BF3026E}" type="parTrans" cxnId="{8B1F4460-A9EB-4762-A4AB-ED6C92B60C90}">
      <dgm:prSet/>
      <dgm:spPr/>
      <dgm:t>
        <a:bodyPr/>
        <a:lstStyle/>
        <a:p>
          <a:endParaRPr lang="es-PE"/>
        </a:p>
      </dgm:t>
    </dgm:pt>
    <dgm:pt modelId="{E0F96813-95D3-433B-AD24-D5AD4FB5B6D3}" type="sibTrans" cxnId="{8B1F4460-A9EB-4762-A4AB-ED6C92B60C90}">
      <dgm:prSet/>
      <dgm:spPr/>
      <dgm:t>
        <a:bodyPr/>
        <a:lstStyle/>
        <a:p>
          <a:endParaRPr lang="es-PE"/>
        </a:p>
      </dgm:t>
    </dgm:pt>
    <dgm:pt modelId="{A372849E-298C-4D59-8E53-2B5E4D9D21ED}">
      <dgm:prSet phldrT="[Texto]"/>
      <dgm:spPr/>
      <dgm:t>
        <a:bodyPr/>
        <a:lstStyle/>
        <a:p>
          <a:r>
            <a:rPr lang="es-PE" dirty="0"/>
            <a:t>3 Indicadores</a:t>
          </a:r>
        </a:p>
      </dgm:t>
    </dgm:pt>
    <dgm:pt modelId="{88A279B0-DEB4-4A12-8F73-380B32A8CC15}" type="parTrans" cxnId="{F02D397F-1291-4209-B657-4BF66A56542D}">
      <dgm:prSet/>
      <dgm:spPr/>
      <dgm:t>
        <a:bodyPr/>
        <a:lstStyle/>
        <a:p>
          <a:endParaRPr lang="es-PE"/>
        </a:p>
      </dgm:t>
    </dgm:pt>
    <dgm:pt modelId="{9F8019A3-C92F-40BA-840F-4D9302D579DA}" type="sibTrans" cxnId="{F02D397F-1291-4209-B657-4BF66A56542D}">
      <dgm:prSet/>
      <dgm:spPr/>
      <dgm:t>
        <a:bodyPr/>
        <a:lstStyle/>
        <a:p>
          <a:endParaRPr lang="es-PE"/>
        </a:p>
      </dgm:t>
    </dgm:pt>
    <dgm:pt modelId="{86E73666-1425-43AD-83C7-A3DE037D62B5}">
      <dgm:prSet phldrT="[Texto]"/>
      <dgm:spPr/>
      <dgm:t>
        <a:bodyPr/>
        <a:lstStyle/>
        <a:p>
          <a:r>
            <a:rPr lang="es-PE" dirty="0"/>
            <a:t>3 Indicadores</a:t>
          </a:r>
        </a:p>
      </dgm:t>
    </dgm:pt>
    <dgm:pt modelId="{98B1A907-DDC9-405A-B3AF-2990E66B6EB2}" type="parTrans" cxnId="{07EF258B-188F-4BEE-BBF2-31A450F76BA3}">
      <dgm:prSet/>
      <dgm:spPr/>
      <dgm:t>
        <a:bodyPr/>
        <a:lstStyle/>
        <a:p>
          <a:endParaRPr lang="es-PE"/>
        </a:p>
      </dgm:t>
    </dgm:pt>
    <dgm:pt modelId="{018FE830-26F3-4819-8A85-00EFEED0E551}" type="sibTrans" cxnId="{07EF258B-188F-4BEE-BBF2-31A450F76BA3}">
      <dgm:prSet/>
      <dgm:spPr/>
      <dgm:t>
        <a:bodyPr/>
        <a:lstStyle/>
        <a:p>
          <a:endParaRPr lang="es-PE"/>
        </a:p>
      </dgm:t>
    </dgm:pt>
    <dgm:pt modelId="{3B27D4CF-EC07-4C6E-BB7E-AE70E1EF1975}">
      <dgm:prSet phldrT="[Texto]"/>
      <dgm:spPr/>
      <dgm:t>
        <a:bodyPr/>
        <a:lstStyle/>
        <a:p>
          <a:r>
            <a:rPr lang="es-PE" dirty="0"/>
            <a:t>2 Indicadores</a:t>
          </a:r>
        </a:p>
      </dgm:t>
    </dgm:pt>
    <dgm:pt modelId="{545F851E-2ABE-4030-8BA2-05A8C002AEFB}" type="parTrans" cxnId="{5AF55E69-9CD2-4FA7-8F91-5AF0749D7716}">
      <dgm:prSet/>
      <dgm:spPr/>
      <dgm:t>
        <a:bodyPr/>
        <a:lstStyle/>
        <a:p>
          <a:endParaRPr lang="es-PE"/>
        </a:p>
      </dgm:t>
    </dgm:pt>
    <dgm:pt modelId="{C6B74F54-1EA1-436B-BDFC-65C9F2F8F767}" type="sibTrans" cxnId="{5AF55E69-9CD2-4FA7-8F91-5AF0749D7716}">
      <dgm:prSet/>
      <dgm:spPr/>
      <dgm:t>
        <a:bodyPr/>
        <a:lstStyle/>
        <a:p>
          <a:endParaRPr lang="es-PE"/>
        </a:p>
      </dgm:t>
    </dgm:pt>
    <dgm:pt modelId="{F718B24C-8648-46B3-8821-34193F7E0AEB}" type="pres">
      <dgm:prSet presAssocID="{CEE80931-1CEC-4D46-B782-AB03C3EB962B}" presName="Name0" presStyleCnt="0">
        <dgm:presLayoutVars>
          <dgm:dir/>
          <dgm:resizeHandles val="exact"/>
        </dgm:presLayoutVars>
      </dgm:prSet>
      <dgm:spPr/>
    </dgm:pt>
    <dgm:pt modelId="{6FC6C10A-26EA-4C39-9340-E64F293E42B2}" type="pres">
      <dgm:prSet presAssocID="{13914CFC-7739-4C8C-9040-F1D91BED576F}" presName="node" presStyleLbl="node1" presStyleIdx="0" presStyleCnt="3">
        <dgm:presLayoutVars>
          <dgm:bulletEnabled val="1"/>
        </dgm:presLayoutVars>
      </dgm:prSet>
      <dgm:spPr/>
    </dgm:pt>
    <dgm:pt modelId="{A1E2673E-EF0B-403C-A945-017E75777362}" type="pres">
      <dgm:prSet presAssocID="{9AFB6B55-3DCB-428C-884E-44123A6B67A9}" presName="sibTrans" presStyleCnt="0"/>
      <dgm:spPr/>
    </dgm:pt>
    <dgm:pt modelId="{9019A47B-E248-4687-90E2-859F99C5C754}" type="pres">
      <dgm:prSet presAssocID="{F55BD50B-5A1E-4DB0-B1F0-13D6E28744BA}" presName="node" presStyleLbl="node1" presStyleIdx="1" presStyleCnt="3">
        <dgm:presLayoutVars>
          <dgm:bulletEnabled val="1"/>
        </dgm:presLayoutVars>
      </dgm:prSet>
      <dgm:spPr/>
    </dgm:pt>
    <dgm:pt modelId="{676DF06E-14C1-40FB-A8E4-1AA53D9A04E4}" type="pres">
      <dgm:prSet presAssocID="{D85F71E2-2C57-4426-A8AE-36B4C9A3A387}" presName="sibTrans" presStyleCnt="0"/>
      <dgm:spPr/>
    </dgm:pt>
    <dgm:pt modelId="{2C72974B-8649-4B44-8B55-EA6BF277718A}" type="pres">
      <dgm:prSet presAssocID="{66D245BE-7FCE-4812-BB24-BA88BCC5A9DA}" presName="node" presStyleLbl="node1" presStyleIdx="2" presStyleCnt="3">
        <dgm:presLayoutVars>
          <dgm:bulletEnabled val="1"/>
        </dgm:presLayoutVars>
      </dgm:prSet>
      <dgm:spPr/>
    </dgm:pt>
  </dgm:ptLst>
  <dgm:cxnLst>
    <dgm:cxn modelId="{C7B0D317-A546-42DA-85B2-B947D6515C9C}" srcId="{F55BD50B-5A1E-4DB0-B1F0-13D6E28744BA}" destId="{649AFAD2-916C-47C5-AA4F-368700C6F32A}" srcOrd="1" destOrd="0" parTransId="{B15B5FDC-7708-44AF-80B1-69F5403F17C5}" sibTransId="{FA989016-ECB6-4297-989F-071E134C064D}"/>
    <dgm:cxn modelId="{891CE220-6029-4EFE-A56C-8BFEA6628104}" type="presOf" srcId="{86E73666-1425-43AD-83C7-A3DE037D62B5}" destId="{9019A47B-E248-4687-90E2-859F99C5C754}" srcOrd="0" destOrd="1" presId="urn:microsoft.com/office/officeart/2005/8/layout/hList6"/>
    <dgm:cxn modelId="{4F4FB326-3E56-4E72-AAC7-AF7F86B87829}" srcId="{CEE80931-1CEC-4D46-B782-AB03C3EB962B}" destId="{13914CFC-7739-4C8C-9040-F1D91BED576F}" srcOrd="0" destOrd="0" parTransId="{B23A6004-B011-4756-AED2-A28E364FDB2F}" sibTransId="{9AFB6B55-3DCB-428C-884E-44123A6B67A9}"/>
    <dgm:cxn modelId="{000E832C-F089-404C-BC7C-F568AF417500}" srcId="{13914CFC-7739-4C8C-9040-F1D91BED576F}" destId="{F0EA4E2B-F84A-4589-BDAD-6A9FC7614735}" srcOrd="1" destOrd="0" parTransId="{37EF46DE-8897-44D9-8BF5-ABAB2FFCCBC1}" sibTransId="{35BF732D-614D-43B8-910F-3C0234FC0AA6}"/>
    <dgm:cxn modelId="{2798042D-D0D7-4401-984D-4482FF31621E}" type="presOf" srcId="{13914CFC-7739-4C8C-9040-F1D91BED576F}" destId="{6FC6C10A-26EA-4C39-9340-E64F293E42B2}" srcOrd="0" destOrd="0" presId="urn:microsoft.com/office/officeart/2005/8/layout/hList6"/>
    <dgm:cxn modelId="{9017762D-CB57-4550-BE2A-0120A4E2139B}" srcId="{66D245BE-7FCE-4812-BB24-BA88BCC5A9DA}" destId="{0EEB95DE-2098-49DD-BC33-038C131DB7AE}" srcOrd="1" destOrd="0" parTransId="{E4E52D15-68E0-43D5-BC4C-2868690F7B66}" sibTransId="{E42B9E5C-7901-430C-8B04-0D6469138B26}"/>
    <dgm:cxn modelId="{4D1ECA2E-1C9D-409B-8C7B-711D4D5BE745}" type="presOf" srcId="{F55BD50B-5A1E-4DB0-B1F0-13D6E28744BA}" destId="{9019A47B-E248-4687-90E2-859F99C5C754}" srcOrd="0" destOrd="0" presId="urn:microsoft.com/office/officeart/2005/8/layout/hList6"/>
    <dgm:cxn modelId="{6F5C8640-EBEA-49AF-8E58-BF72CCA7A272}" type="presOf" srcId="{C7B063E9-EAD8-4E7E-ABEE-663E8B256E3D}" destId="{9019A47B-E248-4687-90E2-859F99C5C754}" srcOrd="0" destOrd="3" presId="urn:microsoft.com/office/officeart/2005/8/layout/hList6"/>
    <dgm:cxn modelId="{8B1F4460-A9EB-4762-A4AB-ED6C92B60C90}" srcId="{66D245BE-7FCE-4812-BB24-BA88BCC5A9DA}" destId="{16B47704-7DE4-4BAD-BA4F-BC85EECAF501}" srcOrd="2" destOrd="0" parTransId="{FFC24878-0E9E-490F-A9BC-52D74BF3026E}" sibTransId="{E0F96813-95D3-433B-AD24-D5AD4FB5B6D3}"/>
    <dgm:cxn modelId="{5AF55E69-9CD2-4FA7-8F91-5AF0749D7716}" srcId="{66D245BE-7FCE-4812-BB24-BA88BCC5A9DA}" destId="{3B27D4CF-EC07-4C6E-BB7E-AE70E1EF1975}" srcOrd="0" destOrd="0" parTransId="{545F851E-2ABE-4030-8BA2-05A8C002AEFB}" sibTransId="{C6B74F54-1EA1-436B-BDFC-65C9F2F8F767}"/>
    <dgm:cxn modelId="{337AB66F-45A5-40CE-B33B-648A10B91C60}" type="presOf" srcId="{63C07ABA-953C-44B9-8770-FEDD810186E2}" destId="{6FC6C10A-26EA-4C39-9340-E64F293E42B2}" srcOrd="0" destOrd="3" presId="urn:microsoft.com/office/officeart/2005/8/layout/hList6"/>
    <dgm:cxn modelId="{29F91C74-19CE-4989-8BF8-DC4E9313498D}" srcId="{CEE80931-1CEC-4D46-B782-AB03C3EB962B}" destId="{66D245BE-7FCE-4812-BB24-BA88BCC5A9DA}" srcOrd="2" destOrd="0" parTransId="{8B8A092E-DFFA-466D-907A-287239C9E66A}" sibTransId="{1A802DF2-E0E7-4133-A6B4-8314840D64E1}"/>
    <dgm:cxn modelId="{7ECE6D56-C785-4D5F-A477-2FB77A7D2103}" srcId="{F55BD50B-5A1E-4DB0-B1F0-13D6E28744BA}" destId="{C7B063E9-EAD8-4E7E-ABEE-663E8B256E3D}" srcOrd="2" destOrd="0" parTransId="{8E75EFF0-0BEF-4FAC-B931-7382C80F9469}" sibTransId="{DADD8628-3E96-417D-AC27-640004937E73}"/>
    <dgm:cxn modelId="{260F6977-E5C9-4042-AB9B-62E821616686}" type="presOf" srcId="{CEE80931-1CEC-4D46-B782-AB03C3EB962B}" destId="{F718B24C-8648-46B3-8821-34193F7E0AEB}" srcOrd="0" destOrd="0" presId="urn:microsoft.com/office/officeart/2005/8/layout/hList6"/>
    <dgm:cxn modelId="{3F0BE35A-C4EA-42C0-B39E-58AD1A166B9B}" type="presOf" srcId="{16B47704-7DE4-4BAD-BA4F-BC85EECAF501}" destId="{2C72974B-8649-4B44-8B55-EA6BF277718A}" srcOrd="0" destOrd="3" presId="urn:microsoft.com/office/officeart/2005/8/layout/hList6"/>
    <dgm:cxn modelId="{F02D397F-1291-4209-B657-4BF66A56542D}" srcId="{13914CFC-7739-4C8C-9040-F1D91BED576F}" destId="{A372849E-298C-4D59-8E53-2B5E4D9D21ED}" srcOrd="0" destOrd="0" parTransId="{88A279B0-DEB4-4A12-8F73-380B32A8CC15}" sibTransId="{9F8019A3-C92F-40BA-840F-4D9302D579DA}"/>
    <dgm:cxn modelId="{4D6AB586-BFF1-4EC3-8B95-FBFE10DE593C}" type="presOf" srcId="{3B27D4CF-EC07-4C6E-BB7E-AE70E1EF1975}" destId="{2C72974B-8649-4B44-8B55-EA6BF277718A}" srcOrd="0" destOrd="1" presId="urn:microsoft.com/office/officeart/2005/8/layout/hList6"/>
    <dgm:cxn modelId="{F1146589-98FF-4ED1-8C56-4345CDD14491}" type="presOf" srcId="{0EEB95DE-2098-49DD-BC33-038C131DB7AE}" destId="{2C72974B-8649-4B44-8B55-EA6BF277718A}" srcOrd="0" destOrd="2" presId="urn:microsoft.com/office/officeart/2005/8/layout/hList6"/>
    <dgm:cxn modelId="{07EF258B-188F-4BEE-BBF2-31A450F76BA3}" srcId="{F55BD50B-5A1E-4DB0-B1F0-13D6E28744BA}" destId="{86E73666-1425-43AD-83C7-A3DE037D62B5}" srcOrd="0" destOrd="0" parTransId="{98B1A907-DDC9-405A-B3AF-2990E66B6EB2}" sibTransId="{018FE830-26F3-4819-8A85-00EFEED0E551}"/>
    <dgm:cxn modelId="{352F4B8D-4C8C-4387-922F-B6AC0860D94E}" srcId="{CEE80931-1CEC-4D46-B782-AB03C3EB962B}" destId="{F55BD50B-5A1E-4DB0-B1F0-13D6E28744BA}" srcOrd="1" destOrd="0" parTransId="{1FDC2E10-0A68-4128-A8BE-6494926D8C8A}" sibTransId="{D85F71E2-2C57-4426-A8AE-36B4C9A3A387}"/>
    <dgm:cxn modelId="{C0B6049E-53D6-408B-AF08-FE3C75640D9C}" srcId="{13914CFC-7739-4C8C-9040-F1D91BED576F}" destId="{63C07ABA-953C-44B9-8770-FEDD810186E2}" srcOrd="2" destOrd="0" parTransId="{E29821BF-9473-431B-AABA-CFE27AE540FB}" sibTransId="{1461D48B-1F84-45C4-9D70-8604468DF3C9}"/>
    <dgm:cxn modelId="{5B30CCB3-EF55-432D-B350-3A07AE543ECF}" type="presOf" srcId="{66D245BE-7FCE-4812-BB24-BA88BCC5A9DA}" destId="{2C72974B-8649-4B44-8B55-EA6BF277718A}" srcOrd="0" destOrd="0" presId="urn:microsoft.com/office/officeart/2005/8/layout/hList6"/>
    <dgm:cxn modelId="{52E022B7-D932-47AB-B8B4-25FDC1A1BFAC}" type="presOf" srcId="{649AFAD2-916C-47C5-AA4F-368700C6F32A}" destId="{9019A47B-E248-4687-90E2-859F99C5C754}" srcOrd="0" destOrd="2" presId="urn:microsoft.com/office/officeart/2005/8/layout/hList6"/>
    <dgm:cxn modelId="{A378F8D0-31B0-42B4-9DE8-23212EA19042}" type="presOf" srcId="{F0EA4E2B-F84A-4589-BDAD-6A9FC7614735}" destId="{6FC6C10A-26EA-4C39-9340-E64F293E42B2}" srcOrd="0" destOrd="2" presId="urn:microsoft.com/office/officeart/2005/8/layout/hList6"/>
    <dgm:cxn modelId="{634D21F1-93BE-450E-8CD9-FF6B3B821FF7}" type="presOf" srcId="{A372849E-298C-4D59-8E53-2B5E4D9D21ED}" destId="{6FC6C10A-26EA-4C39-9340-E64F293E42B2}" srcOrd="0" destOrd="1" presId="urn:microsoft.com/office/officeart/2005/8/layout/hList6"/>
    <dgm:cxn modelId="{04C2E342-A89C-4E1D-86D2-A3EEDFEAB3A4}" type="presParOf" srcId="{F718B24C-8648-46B3-8821-34193F7E0AEB}" destId="{6FC6C10A-26EA-4C39-9340-E64F293E42B2}" srcOrd="0" destOrd="0" presId="urn:microsoft.com/office/officeart/2005/8/layout/hList6"/>
    <dgm:cxn modelId="{1C6E0876-3071-48AA-8637-8657957436CF}" type="presParOf" srcId="{F718B24C-8648-46B3-8821-34193F7E0AEB}" destId="{A1E2673E-EF0B-403C-A945-017E75777362}" srcOrd="1" destOrd="0" presId="urn:microsoft.com/office/officeart/2005/8/layout/hList6"/>
    <dgm:cxn modelId="{0E4C1718-C4F5-4136-8472-2314B68B02D4}" type="presParOf" srcId="{F718B24C-8648-46B3-8821-34193F7E0AEB}" destId="{9019A47B-E248-4687-90E2-859F99C5C754}" srcOrd="2" destOrd="0" presId="urn:microsoft.com/office/officeart/2005/8/layout/hList6"/>
    <dgm:cxn modelId="{ADA71A83-C75B-4734-A228-1FCF6B7F2865}" type="presParOf" srcId="{F718B24C-8648-46B3-8821-34193F7E0AEB}" destId="{676DF06E-14C1-40FB-A8E4-1AA53D9A04E4}" srcOrd="3" destOrd="0" presId="urn:microsoft.com/office/officeart/2005/8/layout/hList6"/>
    <dgm:cxn modelId="{3980C567-6EBF-4140-B285-EC2F44AE85A2}" type="presParOf" srcId="{F718B24C-8648-46B3-8821-34193F7E0AEB}" destId="{2C72974B-8649-4B44-8B55-EA6BF27771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BF96-94E0-4F94-AAC3-1C56EE0D5CC7}">
      <dsp:nvSpPr>
        <dsp:cNvPr id="0" name=""/>
        <dsp:cNvSpPr/>
      </dsp:nvSpPr>
      <dsp:spPr>
        <a:xfrm>
          <a:off x="974538" y="94488"/>
          <a:ext cx="1157191" cy="3909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n/>
              <a:latin typeface="Calibri Light" panose="020F0302020204030204" pitchFamily="34" charset="0"/>
              <a:ea typeface="Arial Unicode MS" charset="0"/>
              <a:cs typeface="Calibri Light" panose="020F0302020204030204" pitchFamily="34" charset="0"/>
            </a:rPr>
            <a:t>-</a:t>
          </a:r>
        </a:p>
      </dsp:txBody>
      <dsp:txXfrm>
        <a:off x="974538" y="94488"/>
        <a:ext cx="1157191" cy="390959"/>
      </dsp:txXfrm>
    </dsp:sp>
    <dsp:sp modelId="{3AF85FC4-9D66-4B48-90C8-BA033D481FE9}">
      <dsp:nvSpPr>
        <dsp:cNvPr id="0" name=""/>
        <dsp:cNvSpPr/>
      </dsp:nvSpPr>
      <dsp:spPr>
        <a:xfrm>
          <a:off x="256779" y="461778"/>
          <a:ext cx="2786062" cy="37798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SRP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SGMC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Capitanía de Puerto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Otras organizaciones en calidad de observadores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&gt;26 organizaciones que participaban en el monitoreo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INP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Reserva Ecológica Manglares Churute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Capitanías de Puerto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Asociaciones de concheros como observadores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Conservación Internacional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&gt;26 organizaciones que participaban en el monitoreo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Asociación de Armadores Artesanales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ASOEXPEBLA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EPESPO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ULEAM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Gremio por definir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UPSE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Cámara de Pesquería de Esmeraldas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Universal SEA FOOD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Universidad Luis Vargas Torres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Actores para todo el proceso: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CIAT (Asesoramiento y coordinación)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Ministerio de Comercio Exterior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WWF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Banco Central</a:t>
          </a:r>
          <a:endParaRPr lang="es-PE" sz="900" kern="1200" dirty="0"/>
        </a:p>
      </dsp:txBody>
      <dsp:txXfrm>
        <a:off x="256779" y="461778"/>
        <a:ext cx="2786062" cy="3779865"/>
      </dsp:txXfrm>
    </dsp:sp>
    <dsp:sp modelId="{D537A116-3F9F-49CC-9136-B0EC836A0700}">
      <dsp:nvSpPr>
        <dsp:cNvPr id="0" name=""/>
        <dsp:cNvSpPr/>
      </dsp:nvSpPr>
      <dsp:spPr>
        <a:xfrm>
          <a:off x="3923822" y="89447"/>
          <a:ext cx="1359264" cy="4146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n/>
              <a:latin typeface="Calibri Light" panose="020F0302020204030204" pitchFamily="34" charset="0"/>
              <a:ea typeface="Arial Unicode MS" charset="0"/>
              <a:cs typeface="Calibri Light" panose="020F0302020204030204" pitchFamily="34" charset="0"/>
            </a:rPr>
            <a:t>-</a:t>
          </a:r>
        </a:p>
      </dsp:txBody>
      <dsp:txXfrm>
        <a:off x="3923822" y="89447"/>
        <a:ext cx="1359264" cy="414612"/>
      </dsp:txXfrm>
    </dsp:sp>
    <dsp:sp modelId="{FD7023C0-4844-4FCF-BFED-27A887A22DFE}">
      <dsp:nvSpPr>
        <dsp:cNvPr id="0" name=""/>
        <dsp:cNvSpPr/>
      </dsp:nvSpPr>
      <dsp:spPr>
        <a:xfrm>
          <a:off x="3178968" y="459733"/>
          <a:ext cx="2786062" cy="37798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Ministerio de Comercio Exterior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Banco Central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Concesionarios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Universidades para procesamiento de datos y entrega al INP (UTPL, Universidad Técnica de Machala)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Municipios costeros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Gobierno provincial de Santa Elena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Gobierno provincial de Manabí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Grupos de usuarios organizados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Sociedad civil organizada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MAGAP (SRP &amp; </a:t>
          </a:r>
          <a:r>
            <a:rPr lang="es-EC" sz="900" kern="1200" dirty="0" err="1"/>
            <a:t>SdA</a:t>
          </a:r>
          <a:r>
            <a:rPr lang="es-EC" sz="900" kern="1200" dirty="0"/>
            <a:t>)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 err="1"/>
            <a:t>Arrastreros</a:t>
          </a:r>
          <a:r>
            <a:rPr lang="es-EC" sz="900" kern="1200" dirty="0"/>
            <a:t>: Asociación 1ero de Mayo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 err="1"/>
            <a:t>Changeros</a:t>
          </a:r>
          <a:r>
            <a:rPr lang="es-EC" sz="900" kern="1200" dirty="0"/>
            <a:t>: dos asociaciones (Unión de Cooperativas Pesqueras del Cantón Playas UCOPACP y Cooperativa de Maricultura, comercialización, producción y pesca artesanal Guerreros del Mar)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Bolseros: 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 err="1"/>
            <a:t>Asoc</a:t>
          </a:r>
          <a:r>
            <a:rPr lang="es-EC" sz="900" kern="1200" dirty="0"/>
            <a:t>. APAREBAFIE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 err="1"/>
            <a:t>Coop</a:t>
          </a:r>
          <a:r>
            <a:rPr lang="es-EC" sz="900" kern="1200" dirty="0"/>
            <a:t>. La Merced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 err="1"/>
            <a:t>Asoc</a:t>
          </a:r>
          <a:r>
            <a:rPr lang="es-EC" sz="900" kern="1200" dirty="0"/>
            <a:t>. Puerto Salinas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900" kern="1200" dirty="0"/>
        </a:p>
      </dsp:txBody>
      <dsp:txXfrm>
        <a:off x="3178968" y="459733"/>
        <a:ext cx="2786062" cy="3779865"/>
      </dsp:txXfrm>
    </dsp:sp>
    <dsp:sp modelId="{A19653C7-FA27-400F-B7BE-C0548316151C}">
      <dsp:nvSpPr>
        <dsp:cNvPr id="0" name=""/>
        <dsp:cNvSpPr/>
      </dsp:nvSpPr>
      <dsp:spPr>
        <a:xfrm>
          <a:off x="7018942" y="42025"/>
          <a:ext cx="1167638" cy="4670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n/>
              <a:latin typeface="Calibri Light" panose="020F0302020204030204" pitchFamily="34" charset="0"/>
              <a:ea typeface="Arial Unicode MS" charset="0"/>
              <a:cs typeface="Calibri Light" panose="020F0302020204030204" pitchFamily="34" charset="0"/>
            </a:rPr>
            <a:t>-</a:t>
          </a:r>
        </a:p>
      </dsp:txBody>
      <dsp:txXfrm>
        <a:off x="7018942" y="42025"/>
        <a:ext cx="1167638" cy="467055"/>
      </dsp:txXfrm>
    </dsp:sp>
    <dsp:sp modelId="{D21C3CC7-D2C7-475D-A836-D75398AD72EB}">
      <dsp:nvSpPr>
        <dsp:cNvPr id="0" name=""/>
        <dsp:cNvSpPr/>
      </dsp:nvSpPr>
      <dsp:spPr>
        <a:xfrm>
          <a:off x="6078646" y="447011"/>
          <a:ext cx="2786062" cy="37798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Municipio de Santa Elena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Municipio de Salinas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Municipio de Playas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Municipio de Guayaquil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Gobierno provincial de Santa Elena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Gobierno provincial del Guayas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Grupos de usuarios organizados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Sociedad civil organizada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MAGAP (SRP &amp; </a:t>
          </a:r>
          <a:r>
            <a:rPr lang="en-GB" sz="900" kern="1200" dirty="0" err="1"/>
            <a:t>SdA</a:t>
          </a:r>
          <a:r>
            <a:rPr lang="en-GB" sz="900" kern="1200" dirty="0"/>
            <a:t>)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MTOP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DIRNEA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MINTUR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Ministerio de Hidrocarburos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INP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INAMHI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INOCAR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Universidades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/>
            <a:t>NOAA</a:t>
          </a:r>
          <a:endParaRPr lang="es-P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900" kern="1200" dirty="0"/>
            <a:t>Conservación Internacional</a:t>
          </a:r>
          <a:endParaRPr lang="es-PE" sz="900" kern="1200" dirty="0"/>
        </a:p>
      </dsp:txBody>
      <dsp:txXfrm>
        <a:off x="6078646" y="447011"/>
        <a:ext cx="2786062" cy="377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35C8E-9A61-43EE-BEC5-0F435E158BF0}">
      <dsp:nvSpPr>
        <dsp:cNvPr id="0" name=""/>
        <dsp:cNvSpPr/>
      </dsp:nvSpPr>
      <dsp:spPr>
        <a:xfrm rot="10800000" flipV="1">
          <a:off x="1346169" y="730174"/>
          <a:ext cx="2089836" cy="9912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>
              <a:ln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</a:t>
          </a:r>
        </a:p>
      </dsp:txBody>
      <dsp:txXfrm rot="-10800000">
        <a:off x="1346169" y="730174"/>
        <a:ext cx="2089836" cy="991205"/>
      </dsp:txXfrm>
    </dsp:sp>
    <dsp:sp modelId="{2475856C-37AE-4CB3-B486-E2B33FC2075B}">
      <dsp:nvSpPr>
        <dsp:cNvPr id="0" name=""/>
        <dsp:cNvSpPr/>
      </dsp:nvSpPr>
      <dsp:spPr>
        <a:xfrm>
          <a:off x="183495" y="1057179"/>
          <a:ext cx="426868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Centro Poblado El Bendito: Asociación Centro Poblado (ACP) El Bendito (concheros), Asociación ACODESON (cangrejeros)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Centro Poblado Puerto Pizarro: Nueva Esperanza ASEXTRHI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SERNANP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Gobierno regional de Tumbes - DIREPRO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IMARPE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PRODUCE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FONDEPES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INCABIOTEC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Mecanismos de Desarrollo Alternos – MDA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/>
            <a:t>Universidad Nacional de Tumbes </a:t>
          </a:r>
          <a:endParaRPr lang="es-PE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SANIPES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Asociación Peruana de Gastronomía (APEGA)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Conservación Internacional</a:t>
          </a:r>
          <a:endParaRPr lang="es-PE" sz="1200" kern="1200" dirty="0"/>
        </a:p>
      </dsp:txBody>
      <dsp:txXfrm>
        <a:off x="183495" y="1057179"/>
        <a:ext cx="4268682" cy="2854800"/>
      </dsp:txXfrm>
    </dsp:sp>
    <dsp:sp modelId="{EFC76E5B-ADE0-4D83-AA52-F93573CD1478}">
      <dsp:nvSpPr>
        <dsp:cNvPr id="0" name=""/>
        <dsp:cNvSpPr/>
      </dsp:nvSpPr>
      <dsp:spPr>
        <a:xfrm>
          <a:off x="6287645" y="721214"/>
          <a:ext cx="2657808" cy="1828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n/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rPr>
            <a:t>-</a:t>
          </a:r>
        </a:p>
      </dsp:txBody>
      <dsp:txXfrm>
        <a:off x="6287645" y="721214"/>
        <a:ext cx="2657808" cy="182880"/>
      </dsp:txXfrm>
    </dsp:sp>
    <dsp:sp modelId="{461756F0-C956-4FE7-BC2B-426FB1D9BDFD}">
      <dsp:nvSpPr>
        <dsp:cNvPr id="0" name=""/>
        <dsp:cNvSpPr/>
      </dsp:nvSpPr>
      <dsp:spPr>
        <a:xfrm>
          <a:off x="4706250" y="1044018"/>
          <a:ext cx="426868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Gobiernos regionales de Tumbes y Piura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DICAPI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Organizaciones de pescadores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SANIPES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Gobierno Regional de Piura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SENAMHI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MINEM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MINCETUR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SANIPES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Grupos de usuarios organizados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Sociedad civil organizada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Universidades de la región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Naturaleza y Cultura Internacional</a:t>
          </a:r>
          <a:endParaRPr lang="es-PE" sz="1200" kern="1200" dirty="0"/>
        </a:p>
      </dsp:txBody>
      <dsp:txXfrm>
        <a:off x="4706250" y="1044018"/>
        <a:ext cx="4268682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C10A-26EA-4C39-9340-E64F293E42B2}">
      <dsp:nvSpPr>
        <dsp:cNvPr id="0" name=""/>
        <dsp:cNvSpPr/>
      </dsp:nvSpPr>
      <dsp:spPr>
        <a:xfrm rot="16200000">
          <a:off x="-432394" y="433396"/>
          <a:ext cx="3472160" cy="260536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205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100" kern="1200" dirty="0"/>
            <a:t>Resultado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3 Indicadores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7 Productos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57 Productos intermedios</a:t>
          </a:r>
        </a:p>
      </dsp:txBody>
      <dsp:txXfrm rot="5400000">
        <a:off x="1003" y="694431"/>
        <a:ext cx="2605367" cy="2083296"/>
      </dsp:txXfrm>
    </dsp:sp>
    <dsp:sp modelId="{9019A47B-E248-4687-90E2-859F99C5C754}">
      <dsp:nvSpPr>
        <dsp:cNvPr id="0" name=""/>
        <dsp:cNvSpPr/>
      </dsp:nvSpPr>
      <dsp:spPr>
        <a:xfrm rot="16200000">
          <a:off x="2368375" y="433396"/>
          <a:ext cx="3472160" cy="260536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205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100" kern="1200" dirty="0"/>
            <a:t>Resultado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3 Indicadores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3 Productos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25 Productos intermedios</a:t>
          </a:r>
        </a:p>
      </dsp:txBody>
      <dsp:txXfrm rot="5400000">
        <a:off x="2801772" y="694431"/>
        <a:ext cx="2605367" cy="2083296"/>
      </dsp:txXfrm>
    </dsp:sp>
    <dsp:sp modelId="{2C72974B-8649-4B44-8B55-EA6BF277718A}">
      <dsp:nvSpPr>
        <dsp:cNvPr id="0" name=""/>
        <dsp:cNvSpPr/>
      </dsp:nvSpPr>
      <dsp:spPr>
        <a:xfrm rot="16200000">
          <a:off x="5169146" y="433396"/>
          <a:ext cx="3472160" cy="260536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205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100" kern="1200" dirty="0"/>
            <a:t>Resultado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2 Indicadores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3 Productos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400" kern="1200" dirty="0"/>
            <a:t>24 Productos intermedios</a:t>
          </a:r>
        </a:p>
      </dsp:txBody>
      <dsp:txXfrm rot="5400000">
        <a:off x="5602543" y="694431"/>
        <a:ext cx="2605367" cy="2083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1032-3A86-44D6-BE10-EE7E0C5AA8AC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32FF4-C6FD-4926-A18A-8B285F47D87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2A98-9900-47B2-9DB9-79E6089DF87B}" type="datetimeFigureOut">
              <a:rPr lang="es-PE" smtClean="0"/>
              <a:pPr/>
              <a:t>15/05/2018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A66C-733C-4C6B-B4E2-8E914F17302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12" y="33921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u="none" dirty="0">
                <a:solidFill>
                  <a:schemeClr val="bg1"/>
                </a:solidFill>
                <a:effectLst>
                  <a:glow rad="101600">
                    <a:srgbClr val="1C0F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Proyecto GEF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600" u="none" dirty="0">
              <a:solidFill>
                <a:schemeClr val="bg1"/>
              </a:solidFill>
              <a:effectLst>
                <a:glow rad="101600">
                  <a:srgbClr val="1C0F5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1C0F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1C0F55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Iniciativa de pesquerías costeras – América Latina</a:t>
            </a: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1C0F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lang="es-ES" sz="3600" u="none" dirty="0">
              <a:solidFill>
                <a:schemeClr val="bg1"/>
              </a:solidFill>
              <a:effectLst>
                <a:glow rad="101600">
                  <a:srgbClr val="1C0F5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5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" y="3723878"/>
            <a:ext cx="1145471" cy="1419622"/>
          </a:xfrm>
          <a:prstGeom prst="rect">
            <a:avLst/>
          </a:prstGeom>
        </p:spPr>
      </p:pic>
      <p:pic>
        <p:nvPicPr>
          <p:cNvPr id="7" name="6 Imagen" descr="Logo_pn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723878"/>
            <a:ext cx="730688" cy="1419622"/>
          </a:xfrm>
          <a:prstGeom prst="rect">
            <a:avLst/>
          </a:prstGeom>
        </p:spPr>
      </p:pic>
      <p:pic>
        <p:nvPicPr>
          <p:cNvPr id="8" name="7 Imagen" descr="logo_PRODU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73" y="4443958"/>
            <a:ext cx="3429127" cy="699542"/>
          </a:xfrm>
          <a:prstGeom prst="rect">
            <a:avLst/>
          </a:prstGeom>
        </p:spPr>
      </p:pic>
      <p:pic>
        <p:nvPicPr>
          <p:cNvPr id="9" name="8 Imagen" descr="LOGO-MINAM-2018.jpg"/>
          <p:cNvPicPr>
            <a:picLocks noChangeAspect="1"/>
          </p:cNvPicPr>
          <p:nvPr/>
        </p:nvPicPr>
        <p:blipFill>
          <a:blip r:embed="rId5" cstate="print"/>
          <a:srcRect t="10969"/>
          <a:stretch>
            <a:fillRect/>
          </a:stretch>
        </p:blipFill>
        <p:spPr>
          <a:xfrm>
            <a:off x="1907704" y="4443958"/>
            <a:ext cx="3691508" cy="699542"/>
          </a:xfrm>
          <a:prstGeom prst="rect">
            <a:avLst/>
          </a:prstGeom>
        </p:spPr>
      </p:pic>
      <p:pic>
        <p:nvPicPr>
          <p:cNvPr id="10" name="9 Imagen" descr="logo-tumb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400" y="3749278"/>
            <a:ext cx="1835696" cy="596781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1" name="10 Imagen" descr="logosol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53052" y="3715370"/>
            <a:ext cx="790846" cy="641226"/>
          </a:xfrm>
          <a:prstGeom prst="rect">
            <a:avLst/>
          </a:prstGeom>
          <a:solidFill>
            <a:schemeClr val="lt1">
              <a:alpha val="68000"/>
            </a:schemeClr>
          </a:solidFill>
        </p:spPr>
      </p:pic>
      <p:pic>
        <p:nvPicPr>
          <p:cNvPr id="12" name="6 Imagen" descr="LOG MAE Ecuador.jpg"/>
          <p:cNvPicPr/>
          <p:nvPr/>
        </p:nvPicPr>
        <p:blipFill>
          <a:blip r:embed="rId8" cstate="print"/>
          <a:srcRect l="4576" t="24219" r="7760" b="22851"/>
          <a:stretch>
            <a:fillRect/>
          </a:stretch>
        </p:blipFill>
        <p:spPr>
          <a:xfrm>
            <a:off x="1907704" y="3723878"/>
            <a:ext cx="1584176" cy="662558"/>
          </a:xfrm>
          <a:prstGeom prst="rect">
            <a:avLst/>
          </a:prstGeom>
        </p:spPr>
      </p:pic>
      <p:pic>
        <p:nvPicPr>
          <p:cNvPr id="13" name="8 Imagen" descr="logo MAP Ecuador.png"/>
          <p:cNvPicPr/>
          <p:nvPr/>
        </p:nvPicPr>
        <p:blipFill>
          <a:blip r:embed="rId9" cstate="print"/>
          <a:srcRect l="5048" t="31111" r="4780" b="33634"/>
          <a:stretch>
            <a:fillRect/>
          </a:stretch>
        </p:blipFill>
        <p:spPr>
          <a:xfrm>
            <a:off x="5716483" y="3723878"/>
            <a:ext cx="1951861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COMPONENTE 1 (Ecuador)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962283"/>
              </p:ext>
            </p:extLst>
          </p:nvPr>
        </p:nvGraphicFramePr>
        <p:xfrm>
          <a:off x="-1" y="1769965"/>
          <a:ext cx="9144002" cy="3394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987">
                  <a:extLst>
                    <a:ext uri="{9D8B030D-6E8A-4147-A177-3AD203B41FA5}">
                      <a16:colId xmlns:a16="http://schemas.microsoft.com/office/drawing/2014/main" val="3203075592"/>
                    </a:ext>
                  </a:extLst>
                </a:gridCol>
                <a:gridCol w="3624966">
                  <a:extLst>
                    <a:ext uri="{9D8B030D-6E8A-4147-A177-3AD203B41FA5}">
                      <a16:colId xmlns:a16="http://schemas.microsoft.com/office/drawing/2014/main" val="26545039"/>
                    </a:ext>
                  </a:extLst>
                </a:gridCol>
                <a:gridCol w="946315">
                  <a:extLst>
                    <a:ext uri="{9D8B030D-6E8A-4147-A177-3AD203B41FA5}">
                      <a16:colId xmlns:a16="http://schemas.microsoft.com/office/drawing/2014/main" val="3847557020"/>
                    </a:ext>
                  </a:extLst>
                </a:gridCol>
                <a:gridCol w="935073">
                  <a:extLst>
                    <a:ext uri="{9D8B030D-6E8A-4147-A177-3AD203B41FA5}">
                      <a16:colId xmlns:a16="http://schemas.microsoft.com/office/drawing/2014/main" val="2311492465"/>
                    </a:ext>
                  </a:extLst>
                </a:gridCol>
                <a:gridCol w="1312423">
                  <a:extLst>
                    <a:ext uri="{9D8B030D-6E8A-4147-A177-3AD203B41FA5}">
                      <a16:colId xmlns:a16="http://schemas.microsoft.com/office/drawing/2014/main" val="1202053744"/>
                    </a:ext>
                  </a:extLst>
                </a:gridCol>
                <a:gridCol w="892238">
                  <a:extLst>
                    <a:ext uri="{9D8B030D-6E8A-4147-A177-3AD203B41FA5}">
                      <a16:colId xmlns:a16="http://schemas.microsoft.com/office/drawing/2014/main" val="1940971499"/>
                    </a:ext>
                  </a:extLst>
                </a:gridCol>
              </a:tblGrid>
              <a:tr h="6041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Productos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Actividades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Partes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responsables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>
                          <a:effectLst/>
                        </a:rPr>
                        <a:t>ATLAS </a:t>
                      </a:r>
                      <a:r>
                        <a:rPr lang="en-US" sz="1050" b="1" u="none" strike="noStrike" dirty="0" err="1">
                          <a:effectLst/>
                        </a:rPr>
                        <a:t>código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presupuestario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Descripción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Cantidad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año</a:t>
                      </a:r>
                      <a:r>
                        <a:rPr lang="en-US" sz="1050" b="1" u="none" strike="noStrike" dirty="0">
                          <a:effectLst/>
                        </a:rPr>
                        <a:t> 1 (USD)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330526610"/>
                  </a:ext>
                </a:extLst>
              </a:tr>
              <a:tr h="31904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Producto 1.1. Plan de acción nacional (PAN) de dorado de Ecuador mejorado y actualizado con arreglos de gobernanza fortalecidos</a:t>
                      </a:r>
                      <a:br>
                        <a:rPr lang="es-MX" sz="1000" u="none" strike="noStrike">
                          <a:effectLst/>
                        </a:rPr>
                      </a:br>
                      <a:br>
                        <a:rPr lang="es-MX" sz="1000" u="none" strike="noStrike">
                          <a:effectLst/>
                        </a:rPr>
                      </a:br>
                      <a:r>
                        <a:rPr lang="es-MX" sz="1000" u="none" strike="noStrike">
                          <a:effectLst/>
                        </a:rPr>
                        <a:t>Producto 1.2. PAN pomada de Ecuador mejorado y actualizado con arreglos de gobernanza fortalecidos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1.1.1. Diseño e implementación de un sistema de monitoreo participativo costo - eficiente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1.1.2. Evaluación del actual PAN dorado y preparación participativa del plan 2017-2022 plan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1.1.3. Rediseño del sistema de gobernanza y prueba de los nuevos arreglos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1.2.1 Evaluación de la condición del stock de pomada y preparar protocolo para futuras evaluaciones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1.2.2. Diseño e implementación de sistema de monitoreo participativo costo - efectivo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1.2.5. Actualizar el sistema de gobernanza y probar los nuevos arreglos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SRP-MAP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WWF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71300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Consultores locales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509091423"/>
                  </a:ext>
                </a:extLst>
              </a:tr>
              <a:tr h="414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71400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Servicios contractuales Part.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26,400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4093954305"/>
                  </a:ext>
                </a:extLst>
              </a:tr>
              <a:tr h="319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71600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Viajes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19,800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2542312294"/>
                  </a:ext>
                </a:extLst>
              </a:tr>
              <a:tr h="42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74200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Audiovisuales &amp; costos impresión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1812075023"/>
                  </a:ext>
                </a:extLst>
              </a:tr>
              <a:tr h="380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74500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Gastos misceláneos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7,025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3847675859"/>
                  </a:ext>
                </a:extLst>
              </a:tr>
              <a:tr h="475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75700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Entrenamiento y talleres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40,000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2478798028"/>
                  </a:ext>
                </a:extLst>
              </a:tr>
              <a:tr h="27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74100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Servicios profesionales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1,500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1933712453"/>
                  </a:ext>
                </a:extLst>
              </a:tr>
              <a:tr h="19006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Subtotal WWF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u="none" strike="noStrike" dirty="0">
                          <a:effectLst/>
                        </a:rPr>
                        <a:t>129,725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261535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014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COMPONENTE 1 (Ecuador)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630575"/>
              </p:ext>
            </p:extLst>
          </p:nvPr>
        </p:nvGraphicFramePr>
        <p:xfrm>
          <a:off x="1" y="1135437"/>
          <a:ext cx="9143999" cy="4028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812">
                  <a:extLst>
                    <a:ext uri="{9D8B030D-6E8A-4147-A177-3AD203B41FA5}">
                      <a16:colId xmlns:a16="http://schemas.microsoft.com/office/drawing/2014/main" val="3005374545"/>
                    </a:ext>
                  </a:extLst>
                </a:gridCol>
                <a:gridCol w="3202606">
                  <a:extLst>
                    <a:ext uri="{9D8B030D-6E8A-4147-A177-3AD203B41FA5}">
                      <a16:colId xmlns:a16="http://schemas.microsoft.com/office/drawing/2014/main" val="2482911834"/>
                    </a:ext>
                  </a:extLst>
                </a:gridCol>
                <a:gridCol w="1103720">
                  <a:extLst>
                    <a:ext uri="{9D8B030D-6E8A-4147-A177-3AD203B41FA5}">
                      <a16:colId xmlns:a16="http://schemas.microsoft.com/office/drawing/2014/main" val="219431263"/>
                    </a:ext>
                  </a:extLst>
                </a:gridCol>
                <a:gridCol w="1261395">
                  <a:extLst>
                    <a:ext uri="{9D8B030D-6E8A-4147-A177-3AD203B41FA5}">
                      <a16:colId xmlns:a16="http://schemas.microsoft.com/office/drawing/2014/main" val="1759885504"/>
                    </a:ext>
                  </a:extLst>
                </a:gridCol>
                <a:gridCol w="1290280">
                  <a:extLst>
                    <a:ext uri="{9D8B030D-6E8A-4147-A177-3AD203B41FA5}">
                      <a16:colId xmlns:a16="http://schemas.microsoft.com/office/drawing/2014/main" val="1924432970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1600869321"/>
                    </a:ext>
                  </a:extLst>
                </a:gridCol>
              </a:tblGrid>
              <a:tr h="7132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Productos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Actividades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>
                          <a:effectLst/>
                        </a:rPr>
                        <a:t>Parte </a:t>
                      </a:r>
                      <a:r>
                        <a:rPr lang="en-US" sz="1050" b="1" u="none" strike="noStrike" dirty="0" err="1">
                          <a:effectLst/>
                        </a:rPr>
                        <a:t>responsables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>
                          <a:effectLst/>
                        </a:rPr>
                        <a:t>ATLAS </a:t>
                      </a:r>
                      <a:r>
                        <a:rPr lang="en-US" sz="1050" b="1" u="none" strike="noStrike" dirty="0" err="1">
                          <a:effectLst/>
                        </a:rPr>
                        <a:t>código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presupuestario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Descripción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dirty="0" err="1">
                          <a:effectLst/>
                        </a:rPr>
                        <a:t>Cantidad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año</a:t>
                      </a:r>
                      <a:r>
                        <a:rPr lang="en-US" sz="1050" b="1" u="none" strike="noStrike" dirty="0">
                          <a:effectLst/>
                        </a:rPr>
                        <a:t> 1 (USD)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1477709074"/>
                  </a:ext>
                </a:extLst>
              </a:tr>
              <a:tr h="221093">
                <a:tc rowSpan="11"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 dirty="0">
                          <a:effectLst/>
                        </a:rPr>
                        <a:t>Producto 1.3. Nuevo plan de acción provincial para concha en Ecuador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Producto 1.4. Nuevo PAN cangrejo en Ecuador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Producto 1.5. Nuevo PAN de atún con caña en Ecuador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 dirty="0">
                          <a:effectLst/>
                        </a:rPr>
                        <a:t>1.3.1. Diseñar e implementar un sistema de monitoreo participativo costo-efectivo basado en la experiencia previa con cangrejo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1.3.2. Diseñar y establecer un sistema provincial de gobernanza 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1.4.1. Actualizar e implementar un sistema participativo costo-efectivo de monitoreo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1.4.2. Reactivar la coalición de cangrejeros y avanzar hacia un sistema formal de gobernanza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1.5.1. Diseño e implementación de sistema de monitoreo participativo costo - efectivo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1.5.2. Adaptar e implementar un plan de manejo seguro de la captura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1.5.3. Diseñar e implementar un sistema de trazabilidad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1.5.4. Diseñar e implementar un sistema de gobernanza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SRP-MAP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CI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71300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Consultores locales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154.39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3603763366"/>
                  </a:ext>
                </a:extLst>
              </a:tr>
              <a:tr h="331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71400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err="1">
                          <a:effectLst/>
                        </a:rPr>
                        <a:t>Servicios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contractuales</a:t>
                      </a:r>
                      <a:r>
                        <a:rPr lang="en-US" sz="1000" u="none" strike="noStrike" dirty="0">
                          <a:effectLst/>
                        </a:rPr>
                        <a:t> Part.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72,361.69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2372477413"/>
                  </a:ext>
                </a:extLst>
              </a:tr>
              <a:tr h="154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71600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Viajes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30725.64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682006756"/>
                  </a:ext>
                </a:extLst>
              </a:tr>
              <a:tr h="275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72400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Cargos de conectividad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395.22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303113843"/>
                  </a:ext>
                </a:extLst>
              </a:tr>
              <a:tr h="221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72500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Material de oficina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324.20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1362918786"/>
                  </a:ext>
                </a:extLst>
              </a:tr>
              <a:tr h="301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72800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Accesorios de ordenador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238.03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2119026937"/>
                  </a:ext>
                </a:extLst>
              </a:tr>
              <a:tr h="221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73100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Servicios de locales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2275.09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1029247252"/>
                  </a:ext>
                </a:extLst>
              </a:tr>
              <a:tr h="275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74100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Servicios profesionales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258082167"/>
                  </a:ext>
                </a:extLst>
              </a:tr>
              <a:tr h="544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74200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 dirty="0">
                          <a:effectLst/>
                        </a:rPr>
                        <a:t>Costos de los productos de impresión y audio visuales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46.31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61727954"/>
                  </a:ext>
                </a:extLst>
              </a:tr>
              <a:tr h="275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74500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Gastos misceláneos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61.75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39706992"/>
                  </a:ext>
                </a:extLst>
              </a:tr>
              <a:tr h="275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75700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Entrenamiento y talleres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36300.00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2015027127"/>
                  </a:ext>
                </a:extLst>
              </a:tr>
              <a:tr h="20451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Subtotal CI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u="none" strike="noStrike" dirty="0">
                          <a:effectLst/>
                        </a:rPr>
                        <a:t>142,882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5" marR="6565" marT="6565" marB="0"/>
                </a:tc>
                <a:extLst>
                  <a:ext uri="{0D108BD9-81ED-4DB2-BD59-A6C34878D82A}">
                    <a16:rowId xmlns:a16="http://schemas.microsoft.com/office/drawing/2014/main" val="320567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0313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COMPONENTE 1 (Perú)</a:t>
            </a:r>
            <a:endParaRPr lang="en-U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45142"/>
              </p:ext>
            </p:extLst>
          </p:nvPr>
        </p:nvGraphicFramePr>
        <p:xfrm>
          <a:off x="1" y="923738"/>
          <a:ext cx="9143998" cy="424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626">
                  <a:extLst>
                    <a:ext uri="{9D8B030D-6E8A-4147-A177-3AD203B41FA5}">
                      <a16:colId xmlns:a16="http://schemas.microsoft.com/office/drawing/2014/main" val="2840562706"/>
                    </a:ext>
                  </a:extLst>
                </a:gridCol>
                <a:gridCol w="1280142">
                  <a:extLst>
                    <a:ext uri="{9D8B030D-6E8A-4147-A177-3AD203B41FA5}">
                      <a16:colId xmlns:a16="http://schemas.microsoft.com/office/drawing/2014/main" val="2256202618"/>
                    </a:ext>
                  </a:extLst>
                </a:gridCol>
                <a:gridCol w="5440605">
                  <a:extLst>
                    <a:ext uri="{9D8B030D-6E8A-4147-A177-3AD203B41FA5}">
                      <a16:colId xmlns:a16="http://schemas.microsoft.com/office/drawing/2014/main" val="4280293542"/>
                    </a:ext>
                  </a:extLst>
                </a:gridCol>
                <a:gridCol w="1211625">
                  <a:extLst>
                    <a:ext uri="{9D8B030D-6E8A-4147-A177-3AD203B41FA5}">
                      <a16:colId xmlns:a16="http://schemas.microsoft.com/office/drawing/2014/main" val="1849780468"/>
                    </a:ext>
                  </a:extLst>
                </a:gridCol>
              </a:tblGrid>
              <a:tr h="4062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RESULTADO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PRODUCTO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ACTIVIDAD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FINANCIAMIENTO 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4293217049"/>
                  </a:ext>
                </a:extLst>
              </a:tr>
              <a:tr h="539638">
                <a:tc rowSpan="9"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Resultado 1.</a:t>
                      </a:r>
                      <a:br>
                        <a:rPr lang="es-MX" sz="1100" u="none" strike="noStrike" dirty="0">
                          <a:effectLst/>
                        </a:rPr>
                      </a:br>
                      <a:r>
                        <a:rPr lang="es-MX" sz="1100" u="none" strike="noStrike" dirty="0">
                          <a:effectLst/>
                        </a:rPr>
                        <a:t>Condiciones habilitantes mejoradas para la gobernanza de siete pesquerías costeras de Ecuador y Perú.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Producto 1.6.</a:t>
                      </a:r>
                      <a:br>
                        <a:rPr lang="es-MX" sz="1100" u="none" strike="noStrike" dirty="0">
                          <a:effectLst/>
                        </a:rPr>
                      </a:br>
                      <a:r>
                        <a:rPr lang="es-MX" sz="1100" u="none" strike="noStrike" dirty="0">
                          <a:effectLst/>
                        </a:rPr>
                        <a:t>Arreglos de manejo actualizados para concha y cangrejo en Perú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1.6.1. Diseño e implementación de prueba piloto de manejo comunitario de áreas de manglar dentro del Santuario Nacional Los Manglares de Tumbes y su área de influencia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20,000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2047026956"/>
                  </a:ext>
                </a:extLst>
              </a:tr>
              <a:tr h="278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1.6.2. Diseño e implementación de la “mesa técnica de recursos bentónicos” de Tumbes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2329383119"/>
                  </a:ext>
                </a:extLst>
              </a:tr>
              <a:tr h="272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1.6.3. Diseño e implementación de sistema de monitoreo participativo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2737900508"/>
                  </a:ext>
                </a:extLst>
              </a:tr>
              <a:tr h="406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1.6.4. Entrenamiento de miembros de la cadena de valor en gobernanza pesquera y pesquerías sustentables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3682748499"/>
                  </a:ext>
                </a:extLst>
              </a:tr>
              <a:tr h="28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1.6.5. Entrenamiento y apoyo al fortalecimiento de las organizaciones locales de pescadores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4198996845"/>
                  </a:ext>
                </a:extLst>
              </a:tr>
              <a:tr h="406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1.6.6. Apoyo al fortalecimiento de las capacidades del Gobierno Regional de Tumbes para controlar y supervisar las pesquerías de concha y cangrejo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20,000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168013239"/>
                  </a:ext>
                </a:extLst>
              </a:tr>
              <a:tr h="166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1.6.8. Afinar la propagación de concha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2117443391"/>
                  </a:ext>
                </a:extLst>
              </a:tr>
              <a:tr h="406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MX" sz="1050" u="none" strike="noStrike">
                          <a:effectLst/>
                        </a:rPr>
                        <a:t>Producto 1.7.</a:t>
                      </a:r>
                      <a:br>
                        <a:rPr lang="es-MX" sz="1050" u="none" strike="noStrike">
                          <a:effectLst/>
                        </a:rPr>
                      </a:br>
                      <a:r>
                        <a:rPr lang="es-MX" sz="1050" u="none" strike="noStrike">
                          <a:effectLst/>
                        </a:rPr>
                        <a:t>Plan estratégico para fortalecer la gobernanza y manejo pesquero en los gobiernos regionales de Perú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1.7.1. Análisis de la situación actual de la administración de las pesquerías artesanales marinas en los gobiernos regionales de Tumbes y Piura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69,000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857423928"/>
                  </a:ext>
                </a:extLst>
              </a:tr>
              <a:tr h="675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1.7.2. Diseño e implementación de pilotos en los gobiernos regionales de Tumbes y Piura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261,000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3581169168"/>
                  </a:ext>
                </a:extLst>
              </a:tr>
              <a:tr h="1662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u="none" strike="noStrike">
                          <a:effectLst/>
                        </a:rPr>
                        <a:t>Asistencia Técnica Equipo de Proyecto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74,100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30065526"/>
                  </a:ext>
                </a:extLst>
              </a:tr>
              <a:tr h="16624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SUB TOTAL COMPONENTE 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554,100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330797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9469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COMPONENTE 2 (Ecuador)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898658"/>
              </p:ext>
            </p:extLst>
          </p:nvPr>
        </p:nvGraphicFramePr>
        <p:xfrm>
          <a:off x="-1" y="885103"/>
          <a:ext cx="9144002" cy="4278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453">
                  <a:extLst>
                    <a:ext uri="{9D8B030D-6E8A-4147-A177-3AD203B41FA5}">
                      <a16:colId xmlns:a16="http://schemas.microsoft.com/office/drawing/2014/main" val="2504683671"/>
                    </a:ext>
                  </a:extLst>
                </a:gridCol>
                <a:gridCol w="3557709">
                  <a:extLst>
                    <a:ext uri="{9D8B030D-6E8A-4147-A177-3AD203B41FA5}">
                      <a16:colId xmlns:a16="http://schemas.microsoft.com/office/drawing/2014/main" val="1735701594"/>
                    </a:ext>
                  </a:extLst>
                </a:gridCol>
                <a:gridCol w="957846">
                  <a:extLst>
                    <a:ext uri="{9D8B030D-6E8A-4147-A177-3AD203B41FA5}">
                      <a16:colId xmlns:a16="http://schemas.microsoft.com/office/drawing/2014/main" val="3326869132"/>
                    </a:ext>
                  </a:extLst>
                </a:gridCol>
                <a:gridCol w="1135731">
                  <a:extLst>
                    <a:ext uri="{9D8B030D-6E8A-4147-A177-3AD203B41FA5}">
                      <a16:colId xmlns:a16="http://schemas.microsoft.com/office/drawing/2014/main" val="237316660"/>
                    </a:ext>
                  </a:extLst>
                </a:gridCol>
                <a:gridCol w="1139152">
                  <a:extLst>
                    <a:ext uri="{9D8B030D-6E8A-4147-A177-3AD203B41FA5}">
                      <a16:colId xmlns:a16="http://schemas.microsoft.com/office/drawing/2014/main" val="402956865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899042307"/>
                    </a:ext>
                  </a:extLst>
                </a:gridCol>
              </a:tblGrid>
              <a:tr h="3221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err="1">
                          <a:effectLst/>
                        </a:rPr>
                        <a:t>Productos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err="1">
                          <a:effectLst/>
                        </a:rPr>
                        <a:t>Actividades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Parte </a:t>
                      </a:r>
                      <a:r>
                        <a:rPr lang="en-US" sz="1100" b="1" u="none" strike="noStrike" dirty="0" err="1">
                          <a:effectLst/>
                        </a:rPr>
                        <a:t>responsables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ATLAS </a:t>
                      </a:r>
                      <a:r>
                        <a:rPr lang="en-US" sz="1100" b="1" u="none" strike="noStrike" dirty="0" err="1">
                          <a:effectLst/>
                        </a:rPr>
                        <a:t>código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presupuestario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err="1">
                          <a:effectLst/>
                        </a:rPr>
                        <a:t>Descripción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err="1">
                          <a:effectLst/>
                        </a:rPr>
                        <a:t>Cantidad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año</a:t>
                      </a:r>
                      <a:r>
                        <a:rPr lang="en-US" sz="1100" b="1" u="none" strike="noStrike" dirty="0">
                          <a:effectLst/>
                        </a:rPr>
                        <a:t> 1 (USD)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/>
                </a:tc>
                <a:extLst>
                  <a:ext uri="{0D108BD9-81ED-4DB2-BD59-A6C34878D82A}">
                    <a16:rowId xmlns:a16="http://schemas.microsoft.com/office/drawing/2014/main" val="85091948"/>
                  </a:ext>
                </a:extLst>
              </a:tr>
              <a:tr h="243173">
                <a:tc rowSpan="11">
                  <a:txBody>
                    <a:bodyPr/>
                    <a:lstStyle/>
                    <a:p>
                      <a:pPr algn="l" fontAlgn="t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Producto 2.1. Plan espacial marino y costero para el norte del Golfo de Guayaquil (Ecuador)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Producto 2.3. Lecciones sobre el uso del índice de salud de los océanos en Ecuador and Perú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2.1.1. Ejecutar estrategia de sensibilización e involucramiento de actores clave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2.1.2. Establecer grupo promotor (público – privado) para guiar el proceso de planificación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2.1.3. Entrenamiento de personal técnico y actores clave en métodos y herramientas de planificación espacial marina y costera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2.3.1. Establecer un grupo núcleo para guiar el proceso en Ecuador y entrenarlo en evaluación de OHI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2.3.2. Campaña de sensibilización e información enfocada en actores clave ecuatorianos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2.3.3. Compilar información y realizar la evaluación del OHI en Ecuador 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2.3.5. Establecer un grupo núcleo para guiar el proceso en Perú y entrenarlo en evaluación de OHI</a:t>
                      </a:r>
                      <a:br>
                        <a:rPr lang="es-MX" sz="1050" u="none" strike="noStrike" dirty="0">
                          <a:effectLst/>
                          <a:latin typeface="+mn-lt"/>
                        </a:rPr>
                      </a:br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2.3.6. Campaña de sensibilización e información enfocada en actores clave peruanos.</a:t>
                      </a:r>
                      <a:endParaRPr lang="es-MX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SGMC-MAE</a:t>
                      </a:r>
                      <a:br>
                        <a:rPr lang="en-US" sz="1800" u="none" strike="noStrike" dirty="0">
                          <a:effectLst/>
                          <a:latin typeface="+mn-lt"/>
                        </a:rPr>
                      </a:br>
                      <a:br>
                        <a:rPr lang="en-US" sz="1800" u="none" strike="noStrike" dirty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71300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Consultores locales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88,067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2107983475"/>
                  </a:ext>
                </a:extLst>
              </a:tr>
              <a:tr h="458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71400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Servicios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contractuales-particulares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31,377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3512964172"/>
                  </a:ext>
                </a:extLst>
              </a:tr>
              <a:tr h="24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71600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Viajes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11,220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3099407276"/>
                  </a:ext>
                </a:extLst>
              </a:tr>
              <a:tr h="307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72400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Cargos de conectividad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171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83688648"/>
                  </a:ext>
                </a:extLst>
              </a:tr>
              <a:tr h="24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72500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Material de oficina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2504600940"/>
                  </a:ext>
                </a:extLst>
              </a:tr>
              <a:tr h="307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72800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Accesorios de ordenador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103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442939034"/>
                  </a:ext>
                </a:extLst>
              </a:tr>
              <a:tr h="24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73100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Servicios de locales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987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3609264619"/>
                  </a:ext>
                </a:extLst>
              </a:tr>
              <a:tr h="307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74100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Servicios profesionales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488537378"/>
                  </a:ext>
                </a:extLst>
              </a:tr>
              <a:tr h="609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74200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u="none" strike="noStrike">
                          <a:effectLst/>
                          <a:latin typeface="+mn-lt"/>
                        </a:rPr>
                        <a:t>Costos de los productos de impresión y audio visuales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375245826"/>
                  </a:ext>
                </a:extLst>
              </a:tr>
              <a:tr h="24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74500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Gastos misceláneos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3274178004"/>
                  </a:ext>
                </a:extLst>
              </a:tr>
              <a:tr h="307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75700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Capacitación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y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talleres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3,300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2677838672"/>
                  </a:ext>
                </a:extLst>
              </a:tr>
              <a:tr h="264608">
                <a:tc>
                  <a:txBody>
                    <a:bodyPr/>
                    <a:lstStyle/>
                    <a:p>
                      <a:pPr algn="l" fontAlgn="t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 Total CI</a:t>
                      </a: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135,412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6" marR="6626" marT="6626" marB="0"/>
                </a:tc>
                <a:extLst>
                  <a:ext uri="{0D108BD9-81ED-4DB2-BD59-A6C34878D82A}">
                    <a16:rowId xmlns:a16="http://schemas.microsoft.com/office/drawing/2014/main" val="334556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13311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COMPONENTE 2 (Perú)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779065"/>
              </p:ext>
            </p:extLst>
          </p:nvPr>
        </p:nvGraphicFramePr>
        <p:xfrm>
          <a:off x="-1" y="1069973"/>
          <a:ext cx="9144002" cy="4071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491">
                  <a:extLst>
                    <a:ext uri="{9D8B030D-6E8A-4147-A177-3AD203B41FA5}">
                      <a16:colId xmlns:a16="http://schemas.microsoft.com/office/drawing/2014/main" val="3103903165"/>
                    </a:ext>
                  </a:extLst>
                </a:gridCol>
                <a:gridCol w="1339279">
                  <a:extLst>
                    <a:ext uri="{9D8B030D-6E8A-4147-A177-3AD203B41FA5}">
                      <a16:colId xmlns:a16="http://schemas.microsoft.com/office/drawing/2014/main" val="1206846835"/>
                    </a:ext>
                  </a:extLst>
                </a:gridCol>
                <a:gridCol w="5398354">
                  <a:extLst>
                    <a:ext uri="{9D8B030D-6E8A-4147-A177-3AD203B41FA5}">
                      <a16:colId xmlns:a16="http://schemas.microsoft.com/office/drawing/2014/main" val="2285462144"/>
                    </a:ext>
                  </a:extLst>
                </a:gridCol>
                <a:gridCol w="1253878">
                  <a:extLst>
                    <a:ext uri="{9D8B030D-6E8A-4147-A177-3AD203B41FA5}">
                      <a16:colId xmlns:a16="http://schemas.microsoft.com/office/drawing/2014/main" val="3135098812"/>
                    </a:ext>
                  </a:extLst>
                </a:gridCol>
              </a:tblGrid>
              <a:tr h="2338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RESULTADO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PRODUCTO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ACTIVIDAD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FINANCIAMIENTO 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2809881455"/>
                  </a:ext>
                </a:extLst>
              </a:tr>
              <a:tr h="233874">
                <a:tc rowSpan="11"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Resultado 2</a:t>
                      </a:r>
                      <a:br>
                        <a:rPr lang="es-MX" sz="1100" u="none" strike="noStrike" dirty="0">
                          <a:effectLst/>
                        </a:rPr>
                      </a:br>
                      <a:r>
                        <a:rPr lang="es-MX" sz="1100" u="none" strike="noStrike" dirty="0">
                          <a:effectLst/>
                        </a:rPr>
                        <a:t>Condiciones habilitantes mejoradas para la planificación espacial marina y costera en Ecuador y Perú.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2.2. Plan Espacial Marino Costero para la Bahía de </a:t>
                      </a:r>
                      <a:r>
                        <a:rPr lang="es-MX" sz="1100" u="none" strike="noStrike" dirty="0" err="1">
                          <a:effectLst/>
                        </a:rPr>
                        <a:t>Sechura</a:t>
                      </a:r>
                      <a:r>
                        <a:rPr lang="es-MX" sz="1100" u="none" strike="noStrike" dirty="0">
                          <a:effectLst/>
                        </a:rPr>
                        <a:t> (Perú)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2.2.1. Ejecutar estrategia de sensibilización e involucramiento de actores clave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30,000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4147912180"/>
                  </a:ext>
                </a:extLst>
              </a:tr>
              <a:tr h="243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2.2.2. Establecer grupo promotor (público – privado) para guiar el proceso de planificación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628560012"/>
                  </a:ext>
                </a:extLst>
              </a:tr>
              <a:tr h="34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2.2.3. Entrenamiento de personal técnico y actores clave en métodos y herramientas de planificación espacial marina y costera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498543041"/>
                  </a:ext>
                </a:extLst>
              </a:tr>
              <a:tr h="34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2.2.4. Ejercicios prácticos para ganar experiencia en apoyo a la planificación espacial marina y costera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2108492711"/>
                  </a:ext>
                </a:extLst>
              </a:tr>
              <a:tr h="34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2.2.5. Proceso de planificación participativa acelerado construyendo sobre los avances existentes en el área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1624417120"/>
                  </a:ext>
                </a:extLst>
              </a:tr>
              <a:tr h="34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2.2.9. Preparar e iniciar la implementación del plan de manejo del sitio Ramsar Manglares de San Pedro de Vice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30,000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646823435"/>
                  </a:ext>
                </a:extLst>
              </a:tr>
              <a:tr h="34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2.2.10. Declarar el estuario de Virrilá sitio Ramsar y preparar e iniciar la implementación de su plan de manejo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30,000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4229779041"/>
                  </a:ext>
                </a:extLst>
              </a:tr>
              <a:tr h="34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2.2.11. Preparar e iniciar la implementación de una estrategia de manejo para la zona costera de la Zona Reservada Illescas.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30,000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4189267299"/>
                  </a:ext>
                </a:extLst>
              </a:tr>
              <a:tr h="34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MX" sz="1050" u="none" strike="noStrike">
                          <a:effectLst/>
                        </a:rPr>
                        <a:t>Producto 2.3.</a:t>
                      </a:r>
                      <a:br>
                        <a:rPr lang="es-MX" sz="1050" u="none" strike="noStrike">
                          <a:effectLst/>
                        </a:rPr>
                      </a:br>
                      <a:r>
                        <a:rPr lang="es-MX" sz="1050" u="none" strike="noStrike">
                          <a:effectLst/>
                        </a:rPr>
                        <a:t>Lecciones del uso del Índice de Salud del Océano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2.3.5. Establecer un grupo núcleo para guiar el proceso en Perú y entrenarlo en evaluación de OHI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3044545666"/>
                  </a:ext>
                </a:extLst>
              </a:tr>
              <a:tr h="233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2.3.6. Campaña de sensibilización e información enfocada en actores clave peruanos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2651395387"/>
                  </a:ext>
                </a:extLst>
              </a:tr>
              <a:tr h="233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u="none" strike="noStrike">
                          <a:effectLst/>
                        </a:rPr>
                        <a:t>2.3.7. Compilar información y realizar la evaluación del OHI en Perú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50,000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3536708891"/>
                  </a:ext>
                </a:extLst>
              </a:tr>
              <a:tr h="1347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u="none" strike="noStrike">
                          <a:effectLst/>
                        </a:rPr>
                        <a:t>Asistencia Técnica Equipo de Proyecto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74,100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1715789871"/>
                  </a:ext>
                </a:extLst>
              </a:tr>
              <a:tr h="13476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SUB TOTAL COMPONENTE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389,100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6" marR="5256" marT="5256" marB="0"/>
                </a:tc>
                <a:extLst>
                  <a:ext uri="{0D108BD9-81ED-4DB2-BD59-A6C34878D82A}">
                    <a16:rowId xmlns:a16="http://schemas.microsoft.com/office/drawing/2014/main" val="188216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5331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COMPONENTE 3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662444"/>
              </p:ext>
            </p:extLst>
          </p:nvPr>
        </p:nvGraphicFramePr>
        <p:xfrm>
          <a:off x="2" y="899538"/>
          <a:ext cx="9143997" cy="426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432">
                  <a:extLst>
                    <a:ext uri="{9D8B030D-6E8A-4147-A177-3AD203B41FA5}">
                      <a16:colId xmlns:a16="http://schemas.microsoft.com/office/drawing/2014/main" val="81252454"/>
                    </a:ext>
                  </a:extLst>
                </a:gridCol>
                <a:gridCol w="1580432">
                  <a:extLst>
                    <a:ext uri="{9D8B030D-6E8A-4147-A177-3AD203B41FA5}">
                      <a16:colId xmlns:a16="http://schemas.microsoft.com/office/drawing/2014/main" val="2454465950"/>
                    </a:ext>
                  </a:extLst>
                </a:gridCol>
                <a:gridCol w="4371463">
                  <a:extLst>
                    <a:ext uri="{9D8B030D-6E8A-4147-A177-3AD203B41FA5}">
                      <a16:colId xmlns:a16="http://schemas.microsoft.com/office/drawing/2014/main" val="3953551173"/>
                    </a:ext>
                  </a:extLst>
                </a:gridCol>
                <a:gridCol w="1611670">
                  <a:extLst>
                    <a:ext uri="{9D8B030D-6E8A-4147-A177-3AD203B41FA5}">
                      <a16:colId xmlns:a16="http://schemas.microsoft.com/office/drawing/2014/main" val="2355308602"/>
                    </a:ext>
                  </a:extLst>
                </a:gridCol>
              </a:tblGrid>
              <a:tr h="2156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RESULTADO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PRODUCTO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ACTIVIDAD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FINANCIAMIENTO 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20" marR="5320" marT="5320" marB="0"/>
                </a:tc>
                <a:extLst>
                  <a:ext uri="{0D108BD9-81ED-4DB2-BD59-A6C34878D82A}">
                    <a16:rowId xmlns:a16="http://schemas.microsoft.com/office/drawing/2014/main" val="1896269972"/>
                  </a:ext>
                </a:extLst>
              </a:tr>
              <a:tr h="215654">
                <a:tc rowSpan="18"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 dirty="0">
                          <a:effectLst/>
                        </a:rPr>
                        <a:t>Resultado 3:</a:t>
                      </a:r>
                      <a:br>
                        <a:rPr lang="es-MX" sz="900" u="none" strike="noStrike" dirty="0">
                          <a:effectLst/>
                        </a:rPr>
                      </a:br>
                      <a:r>
                        <a:rPr lang="es-MX" sz="900" u="none" strike="noStrike" dirty="0">
                          <a:effectLst/>
                        </a:rPr>
                        <a:t>Las lecciones y buenas prácticas para mejorar la gobernanza pesquera y el ordenamiento espacial marino y costero se han compartido con actores clave dentro de cada país, entre ambos países, y con los socios globales del programa CFI.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 dirty="0">
                          <a:effectLst/>
                        </a:rPr>
                        <a:t>Producto 3.1</a:t>
                      </a:r>
                      <a:br>
                        <a:rPr lang="es-MX" sz="900" u="none" strike="noStrike" dirty="0">
                          <a:effectLst/>
                        </a:rPr>
                      </a:br>
                      <a:r>
                        <a:rPr lang="es-MX" sz="900" u="none" strike="noStrike" dirty="0">
                          <a:effectLst/>
                        </a:rPr>
                        <a:t>Plataforma electrónica para facilitar la comunicación entre actores clave y diseminar las lecciones y buenas prácticas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3.1.1. Preparar estrategia de comunicación para grupos específicos y sitios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40,000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3288883010"/>
                  </a:ext>
                </a:extLst>
              </a:tr>
              <a:tr h="21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 dirty="0">
                          <a:effectLst/>
                        </a:rPr>
                        <a:t>3.1.2. Desarrollar y operar la plataforma de comunicación basada en web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22,100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1563748864"/>
                  </a:ext>
                </a:extLst>
              </a:tr>
              <a:tr h="16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3.1.3. Desarrollar y mantener el sitio web del proyecto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>
                          <a:effectLst/>
                        </a:rPr>
                        <a:t>Equipo de Gestión del Conocimiento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3966289926"/>
                  </a:ext>
                </a:extLst>
              </a:tr>
              <a:tr h="16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3.1.4. Crear y mantener un canal de YouTube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>
                          <a:effectLst/>
                        </a:rPr>
                        <a:t>Equipo de Gestión del Conocimiento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2917007836"/>
                  </a:ext>
                </a:extLst>
              </a:tr>
              <a:tr h="266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3.1.5. Crear y mantener plataformas sociales multipropósito, el servidor de correo y grupos de discusión.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>
                          <a:effectLst/>
                        </a:rPr>
                        <a:t>Equipo de Gestión del Conocimiento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2077891164"/>
                  </a:ext>
                </a:extLst>
              </a:tr>
              <a:tr h="21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3.1.6. Crear y mantener blogs que documenten la experiencia del proyecto (12 blogs)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>
                          <a:effectLst/>
                        </a:rPr>
                        <a:t>Equipo de Gestión del Conocimiento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3913247373"/>
                  </a:ext>
                </a:extLst>
              </a:tr>
              <a:tr h="16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3.1.7. Preparar y diseminar boletín trimestral en inglés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>
                          <a:effectLst/>
                        </a:rPr>
                        <a:t>Equipo de Gestión del Conocimiento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760294833"/>
                  </a:ext>
                </a:extLst>
              </a:tr>
              <a:tr h="266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Producto 3.2</a:t>
                      </a:r>
                      <a:br>
                        <a:rPr lang="es-MX" sz="900" u="none" strike="noStrike">
                          <a:effectLst/>
                        </a:rPr>
                      </a:br>
                      <a:r>
                        <a:rPr lang="es-MX" sz="900" u="none" strike="noStrike">
                          <a:effectLst/>
                        </a:rPr>
                        <a:t>Lecciones y buenas prácticas documentadas y diseminadas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3.2.1. Lanzar el proyecto en ambos países (taller inicial binacional y talleres nacionales con actores clave de cada país)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30,000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1930985256"/>
                  </a:ext>
                </a:extLst>
              </a:tr>
              <a:tr h="266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3.2.2. Documentar sistemáticamente la experiencia del proyecto y preparar documentos de aprendizaje de experiencias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40,000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3982273825"/>
                  </a:ext>
                </a:extLst>
              </a:tr>
              <a:tr h="139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3.2.4. Reuniones anuales binacionales de concheros y cangrejeros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25,000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2497737070"/>
                  </a:ext>
                </a:extLst>
              </a:tr>
              <a:tr h="266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3.2.5. Reuniones anuales de comité técnico binacional de recursos bentónicos de manglar (i.e., concha y cangrejo)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15,000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3340718516"/>
                  </a:ext>
                </a:extLst>
              </a:tr>
              <a:tr h="134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3.2.7. Participación en reuniones del programa CFI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10,500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1359241756"/>
                  </a:ext>
                </a:extLst>
              </a:tr>
              <a:tr h="321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3.2.8. Presentación de resultados del proyecto en eventos internacionales (e.g., CIAT, CPPS) y compartir experiencia con proyectos e iniciativas relacionadas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8,000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3824301573"/>
                  </a:ext>
                </a:extLst>
              </a:tr>
              <a:tr h="139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3.2.10. Implementación del plan de monitoreo y evaluación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5,000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2447227764"/>
                  </a:ext>
                </a:extLst>
              </a:tr>
              <a:tr h="134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Producto 3.3</a:t>
                      </a:r>
                      <a:br>
                        <a:rPr lang="es-MX" sz="900" u="none" strike="noStrike">
                          <a:effectLst/>
                        </a:rPr>
                      </a:br>
                      <a:r>
                        <a:rPr lang="es-MX" sz="900" u="none" strike="noStrike">
                          <a:effectLst/>
                        </a:rPr>
                        <a:t>Experiencias con el instrumento de evaluación de desempeño pesquero  documentada y diseminada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3.3.1. Preparar materiales de entrenamiento del FPAI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5,000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950347128"/>
                  </a:ext>
                </a:extLst>
              </a:tr>
              <a:tr h="134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3.3.2. Entrenamiento técnico en FPAI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32,000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244956596"/>
                  </a:ext>
                </a:extLst>
              </a:tr>
              <a:tr h="266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3.3.3. Calcular el Instrumento de Evaluación del Desempeño de Pesquerías (FPAI en inglés) para las pesquerías del proyecto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24,000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619285767"/>
                  </a:ext>
                </a:extLst>
              </a:tr>
              <a:tr h="21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u="none" strike="noStrike">
                          <a:effectLst/>
                        </a:rPr>
                        <a:t>3.3.4. Calcular FPAI para otras pesquerías que apliquen al fondo competitivo del CFI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12,000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1540666744"/>
                  </a:ext>
                </a:extLst>
              </a:tr>
              <a:tr h="1349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Asistencia Técnica Equipo de Proyecto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146,100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4268619055"/>
                  </a:ext>
                </a:extLst>
              </a:tr>
              <a:tr h="13491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SUB TOTAL COMPONENTE 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414,700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87" marR="3487" marT="3487" marB="0"/>
                </a:tc>
                <a:extLst>
                  <a:ext uri="{0D108BD9-81ED-4DB2-BD59-A6C34878D82A}">
                    <a16:rowId xmlns:a16="http://schemas.microsoft.com/office/drawing/2014/main" val="255523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8051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Resumen Presupuesto 2018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269753"/>
              </p:ext>
            </p:extLst>
          </p:nvPr>
        </p:nvGraphicFramePr>
        <p:xfrm>
          <a:off x="1547664" y="1707651"/>
          <a:ext cx="6048672" cy="2736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val="2085111634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104610549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113559066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Componentes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Perú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Ecuador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6031902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Componente</a:t>
                      </a:r>
                      <a:r>
                        <a:rPr lang="en-US" sz="1800" u="none" strike="noStrike" dirty="0">
                          <a:effectLst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554,100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272,607.3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247042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Componente</a:t>
                      </a:r>
                      <a:r>
                        <a:rPr lang="en-US" sz="1800" u="none" strike="noStrike" dirty="0">
                          <a:effectLst/>
                        </a:rPr>
                        <a:t>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389,100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135,412.3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9736274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Componente 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414,700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602557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Gastos administrativos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85,461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1,350.0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8715337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1,443,361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409,369.6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12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6594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19 Rectángulo"/>
          <p:cNvSpPr txBox="1">
            <a:spLocks/>
          </p:cNvSpPr>
          <p:nvPr/>
        </p:nvSpPr>
        <p:spPr>
          <a:xfrm>
            <a:off x="0" y="-27384"/>
            <a:ext cx="9144000" cy="582910"/>
          </a:xfrm>
          <a:prstGeom prst="rect">
            <a:avLst/>
          </a:prstGeom>
          <a:solidFill>
            <a:schemeClr val="accent1">
              <a:lumMod val="50000"/>
              <a:alpha val="47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s-PE" sz="3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Resumen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467544" y="1419622"/>
          <a:ext cx="820891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9 Rectángulo"/>
          <p:cNvSpPr txBox="1">
            <a:spLocks/>
          </p:cNvSpPr>
          <p:nvPr/>
        </p:nvSpPr>
        <p:spPr>
          <a:xfrm>
            <a:off x="467544" y="843558"/>
            <a:ext cx="2592288" cy="5829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Componente 1</a:t>
            </a:r>
            <a:endParaRPr kumimoji="0" lang="es-PE" sz="2400" b="0" i="0" u="none" strike="noStrike" kern="1200" cap="none" spc="0" normalizeH="0" baseline="0" noProof="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7" name="19 Rectángulo"/>
          <p:cNvSpPr txBox="1">
            <a:spLocks/>
          </p:cNvSpPr>
          <p:nvPr/>
        </p:nvSpPr>
        <p:spPr>
          <a:xfrm>
            <a:off x="3275856" y="843558"/>
            <a:ext cx="2592288" cy="5829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Componente 2</a:t>
            </a:r>
            <a:endParaRPr kumimoji="0" lang="es-PE" sz="2400" b="0" i="0" u="none" strike="noStrike" kern="1200" cap="none" spc="0" normalizeH="0" baseline="0" noProof="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8" name="19 Rectángulo"/>
          <p:cNvSpPr txBox="1">
            <a:spLocks/>
          </p:cNvSpPr>
          <p:nvPr/>
        </p:nvSpPr>
        <p:spPr>
          <a:xfrm>
            <a:off x="6084168" y="836712"/>
            <a:ext cx="2592288" cy="5829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Componente 3</a:t>
            </a:r>
            <a:endParaRPr kumimoji="0" lang="es-PE" sz="2400" b="0" i="0" u="none" strike="noStrike" kern="1200" cap="none" spc="0" normalizeH="0" baseline="0" noProof="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Ámbito CFI-b copia.jpg">
            <a:extLst>
              <a:ext uri="{FF2B5EF4-FFF2-40B4-BE49-F238E27FC236}">
                <a16:creationId xmlns:a16="http://schemas.microsoft.com/office/drawing/2014/main" id="{0FEC95CC-1B7D-4E6F-84AB-9CA64B61DAE3}"/>
              </a:ext>
            </a:extLst>
          </p:cNvPr>
          <p:cNvPicPr/>
          <p:nvPr/>
        </p:nvPicPr>
        <p:blipFill>
          <a:blip r:embed="rId2" cstate="print"/>
          <a:srcRect l="24350" t="5654" b="9787"/>
          <a:stretch>
            <a:fillRect/>
          </a:stretch>
        </p:blipFill>
        <p:spPr>
          <a:xfrm>
            <a:off x="0" y="483518"/>
            <a:ext cx="3600400" cy="465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e 70">
            <a:extLst>
              <a:ext uri="{FF2B5EF4-FFF2-40B4-BE49-F238E27FC236}">
                <a16:creationId xmlns:a16="http://schemas.microsoft.com/office/drawing/2014/main" id="{5123D3DD-D37E-4DAD-8445-5B5F9294F573}"/>
              </a:ext>
            </a:extLst>
          </p:cNvPr>
          <p:cNvSpPr/>
          <p:nvPr/>
        </p:nvSpPr>
        <p:spPr>
          <a:xfrm>
            <a:off x="4146196" y="1356819"/>
            <a:ext cx="391136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uadroTexto 75">
            <a:extLst>
              <a:ext uri="{FF2B5EF4-FFF2-40B4-BE49-F238E27FC236}">
                <a16:creationId xmlns:a16="http://schemas.microsoft.com/office/drawing/2014/main" id="{576C546D-3072-4C61-AD57-8C971BC90BC9}"/>
              </a:ext>
            </a:extLst>
          </p:cNvPr>
          <p:cNvSpPr txBox="1"/>
          <p:nvPr/>
        </p:nvSpPr>
        <p:spPr>
          <a:xfrm>
            <a:off x="4622644" y="1321208"/>
            <a:ext cx="4007900" cy="449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Reserva de Producción Faunística Marino Costera Puntilla de Santa Elena</a:t>
            </a:r>
          </a:p>
        </p:txBody>
      </p:sp>
      <p:sp>
        <p:nvSpPr>
          <p:cNvPr id="7" name="Elipse 96">
            <a:extLst>
              <a:ext uri="{FF2B5EF4-FFF2-40B4-BE49-F238E27FC236}">
                <a16:creationId xmlns:a16="http://schemas.microsoft.com/office/drawing/2014/main" id="{100FFB6F-0FEC-4D7D-8B69-BF804A7776FE}"/>
              </a:ext>
            </a:extLst>
          </p:cNvPr>
          <p:cNvSpPr/>
          <p:nvPr/>
        </p:nvSpPr>
        <p:spPr>
          <a:xfrm>
            <a:off x="4146196" y="1826407"/>
            <a:ext cx="391136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CuadroTexto 108">
            <a:extLst>
              <a:ext uri="{FF2B5EF4-FFF2-40B4-BE49-F238E27FC236}">
                <a16:creationId xmlns:a16="http://schemas.microsoft.com/office/drawing/2014/main" id="{3ED8AB92-A79F-4312-9098-D4F06BF7287A}"/>
              </a:ext>
            </a:extLst>
          </p:cNvPr>
          <p:cNvSpPr txBox="1"/>
          <p:nvPr/>
        </p:nvSpPr>
        <p:spPr>
          <a:xfrm>
            <a:off x="4609944" y="1866996"/>
            <a:ext cx="3772817" cy="3973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Área Nacional de Recreación Playas de Villamil</a:t>
            </a:r>
          </a:p>
          <a:p>
            <a:endParaRPr lang="es-PE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97">
            <a:extLst>
              <a:ext uri="{FF2B5EF4-FFF2-40B4-BE49-F238E27FC236}">
                <a16:creationId xmlns:a16="http://schemas.microsoft.com/office/drawing/2014/main" id="{A03CFC44-F7ED-481C-B613-4248EEB352B3}"/>
              </a:ext>
            </a:extLst>
          </p:cNvPr>
          <p:cNvSpPr/>
          <p:nvPr/>
        </p:nvSpPr>
        <p:spPr>
          <a:xfrm>
            <a:off x="4146196" y="2232665"/>
            <a:ext cx="391136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CuadroTexto 110">
            <a:extLst>
              <a:ext uri="{FF2B5EF4-FFF2-40B4-BE49-F238E27FC236}">
                <a16:creationId xmlns:a16="http://schemas.microsoft.com/office/drawing/2014/main" id="{82C72D3E-3916-43F2-B30E-6AB94AB3D940}"/>
              </a:ext>
            </a:extLst>
          </p:cNvPr>
          <p:cNvSpPr txBox="1"/>
          <p:nvPr/>
        </p:nvSpPr>
        <p:spPr>
          <a:xfrm>
            <a:off x="4584700" y="2257928"/>
            <a:ext cx="3705321" cy="432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Refugio de Vida Silvestre Manglares El Morro</a:t>
            </a:r>
          </a:p>
          <a:p>
            <a:endParaRPr lang="es-PE" sz="1200" b="1" dirty="0">
              <a:solidFill>
                <a:srgbClr val="0070C0"/>
              </a:solidFill>
            </a:endParaRPr>
          </a:p>
          <a:p>
            <a:endParaRPr lang="es-PE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lipse 101">
            <a:extLst>
              <a:ext uri="{FF2B5EF4-FFF2-40B4-BE49-F238E27FC236}">
                <a16:creationId xmlns:a16="http://schemas.microsoft.com/office/drawing/2014/main" id="{DA0CFF8F-A1F8-4DCE-A95E-F5AF46808843}"/>
              </a:ext>
            </a:extLst>
          </p:cNvPr>
          <p:cNvSpPr/>
          <p:nvPr/>
        </p:nvSpPr>
        <p:spPr>
          <a:xfrm>
            <a:off x="4146196" y="2655258"/>
            <a:ext cx="391001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CuadroTexto 111">
            <a:extLst>
              <a:ext uri="{FF2B5EF4-FFF2-40B4-BE49-F238E27FC236}">
                <a16:creationId xmlns:a16="http://schemas.microsoft.com/office/drawing/2014/main" id="{110379D8-0E99-415F-B505-265857EE4E13}"/>
              </a:ext>
            </a:extLst>
          </p:cNvPr>
          <p:cNvSpPr txBox="1"/>
          <p:nvPr/>
        </p:nvSpPr>
        <p:spPr>
          <a:xfrm>
            <a:off x="4611976" y="2682054"/>
            <a:ext cx="4085642" cy="3233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Reserva Ecológica Manglares Churute</a:t>
            </a:r>
          </a:p>
          <a:p>
            <a:endParaRPr lang="es-PE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lipse 102">
            <a:extLst>
              <a:ext uri="{FF2B5EF4-FFF2-40B4-BE49-F238E27FC236}">
                <a16:creationId xmlns:a16="http://schemas.microsoft.com/office/drawing/2014/main" id="{1F7D626B-A0D0-48DD-9141-4B48857F9EFD}"/>
              </a:ext>
            </a:extLst>
          </p:cNvPr>
          <p:cNvSpPr/>
          <p:nvPr/>
        </p:nvSpPr>
        <p:spPr>
          <a:xfrm>
            <a:off x="4153114" y="3040974"/>
            <a:ext cx="391001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CuadroTexto 112">
            <a:extLst>
              <a:ext uri="{FF2B5EF4-FFF2-40B4-BE49-F238E27FC236}">
                <a16:creationId xmlns:a16="http://schemas.microsoft.com/office/drawing/2014/main" id="{D05BA7BD-9A41-4606-9B1D-9C144A079368}"/>
              </a:ext>
            </a:extLst>
          </p:cNvPr>
          <p:cNvSpPr txBox="1"/>
          <p:nvPr/>
        </p:nvSpPr>
        <p:spPr>
          <a:xfrm>
            <a:off x="4618894" y="3088935"/>
            <a:ext cx="4085642" cy="230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Reserva Ecológica Arenillas</a:t>
            </a:r>
          </a:p>
          <a:p>
            <a:endParaRPr lang="es-PE" sz="1200" b="1" dirty="0">
              <a:solidFill>
                <a:srgbClr val="0070C0"/>
              </a:solidFill>
            </a:endParaRPr>
          </a:p>
          <a:p>
            <a:endParaRPr lang="es-PE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03">
            <a:extLst>
              <a:ext uri="{FF2B5EF4-FFF2-40B4-BE49-F238E27FC236}">
                <a16:creationId xmlns:a16="http://schemas.microsoft.com/office/drawing/2014/main" id="{8B0F314D-B6F1-4946-95A9-E6940389285D}"/>
              </a:ext>
            </a:extLst>
          </p:cNvPr>
          <p:cNvSpPr/>
          <p:nvPr/>
        </p:nvSpPr>
        <p:spPr>
          <a:xfrm>
            <a:off x="4152064" y="3471735"/>
            <a:ext cx="391001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CuadroTexto 113">
            <a:extLst>
              <a:ext uri="{FF2B5EF4-FFF2-40B4-BE49-F238E27FC236}">
                <a16:creationId xmlns:a16="http://schemas.microsoft.com/office/drawing/2014/main" id="{6A3EBB25-DD89-4A99-9E39-37F1A5E14BFE}"/>
              </a:ext>
            </a:extLst>
          </p:cNvPr>
          <p:cNvSpPr txBox="1"/>
          <p:nvPr/>
        </p:nvSpPr>
        <p:spPr>
          <a:xfrm>
            <a:off x="4623226" y="3507854"/>
            <a:ext cx="4085642" cy="472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Santuario Nacional Los Manglares de Tumbes</a:t>
            </a:r>
          </a:p>
          <a:p>
            <a:endParaRPr lang="es-PE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Elipse 117">
            <a:extLst>
              <a:ext uri="{FF2B5EF4-FFF2-40B4-BE49-F238E27FC236}">
                <a16:creationId xmlns:a16="http://schemas.microsoft.com/office/drawing/2014/main" id="{5A2CF5F4-8169-4EEA-8B93-34DD68A02967}"/>
              </a:ext>
            </a:extLst>
          </p:cNvPr>
          <p:cNvSpPr/>
          <p:nvPr/>
        </p:nvSpPr>
        <p:spPr>
          <a:xfrm>
            <a:off x="4152064" y="3874369"/>
            <a:ext cx="391966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CuadroTexto 120">
            <a:extLst>
              <a:ext uri="{FF2B5EF4-FFF2-40B4-BE49-F238E27FC236}">
                <a16:creationId xmlns:a16="http://schemas.microsoft.com/office/drawing/2014/main" id="{0E03BBC5-E5F2-43AE-8024-B86F456654B4}"/>
              </a:ext>
            </a:extLst>
          </p:cNvPr>
          <p:cNvSpPr txBox="1"/>
          <p:nvPr/>
        </p:nvSpPr>
        <p:spPr>
          <a:xfrm>
            <a:off x="4618995" y="3896926"/>
            <a:ext cx="4095733" cy="2810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Zona Reservada Illescas</a:t>
            </a:r>
          </a:p>
          <a:p>
            <a:endParaRPr lang="es-PE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Elipse 118">
            <a:extLst>
              <a:ext uri="{FF2B5EF4-FFF2-40B4-BE49-F238E27FC236}">
                <a16:creationId xmlns:a16="http://schemas.microsoft.com/office/drawing/2014/main" id="{1DD95560-5610-469E-A182-9B67DF336F25}"/>
              </a:ext>
            </a:extLst>
          </p:cNvPr>
          <p:cNvSpPr/>
          <p:nvPr/>
        </p:nvSpPr>
        <p:spPr>
          <a:xfrm>
            <a:off x="4152064" y="4285328"/>
            <a:ext cx="391966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CuadroTexto 121">
            <a:extLst>
              <a:ext uri="{FF2B5EF4-FFF2-40B4-BE49-F238E27FC236}">
                <a16:creationId xmlns:a16="http://schemas.microsoft.com/office/drawing/2014/main" id="{3EAF468A-6CE2-4B87-9E78-F70E0D6CAA4B}"/>
              </a:ext>
            </a:extLst>
          </p:cNvPr>
          <p:cNvSpPr txBox="1"/>
          <p:nvPr/>
        </p:nvSpPr>
        <p:spPr>
          <a:xfrm>
            <a:off x="4592782" y="4321840"/>
            <a:ext cx="3782334" cy="48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Área de Conservación Ambiental Estuario de </a:t>
            </a:r>
            <a:r>
              <a:rPr lang="es-PE" sz="1200" b="1" dirty="0" err="1">
                <a:solidFill>
                  <a:srgbClr val="0070C0"/>
                </a:solidFill>
              </a:rPr>
              <a:t>Virrilá</a:t>
            </a:r>
            <a:endParaRPr lang="es-PE" sz="1200" b="1" dirty="0">
              <a:solidFill>
                <a:srgbClr val="0070C0"/>
              </a:solidFill>
            </a:endParaRPr>
          </a:p>
        </p:txBody>
      </p:sp>
      <p:sp>
        <p:nvSpPr>
          <p:cNvPr id="21" name="Elipse 119">
            <a:extLst>
              <a:ext uri="{FF2B5EF4-FFF2-40B4-BE49-F238E27FC236}">
                <a16:creationId xmlns:a16="http://schemas.microsoft.com/office/drawing/2014/main" id="{409EBAEA-9E2E-4600-A3AD-F7ACE6DDFB69}"/>
              </a:ext>
            </a:extLst>
          </p:cNvPr>
          <p:cNvSpPr/>
          <p:nvPr/>
        </p:nvSpPr>
        <p:spPr>
          <a:xfrm>
            <a:off x="4139952" y="4693881"/>
            <a:ext cx="391966" cy="3261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2" name="CuadroTexto 122">
            <a:extLst>
              <a:ext uri="{FF2B5EF4-FFF2-40B4-BE49-F238E27FC236}">
                <a16:creationId xmlns:a16="http://schemas.microsoft.com/office/drawing/2014/main" id="{7F9C9E87-1958-4883-A098-A9C3DD916AFF}"/>
              </a:ext>
            </a:extLst>
          </p:cNvPr>
          <p:cNvSpPr txBox="1"/>
          <p:nvPr/>
        </p:nvSpPr>
        <p:spPr>
          <a:xfrm>
            <a:off x="4618995" y="4714072"/>
            <a:ext cx="4095733" cy="28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PE" sz="1200" b="1" dirty="0">
                <a:solidFill>
                  <a:srgbClr val="0070C0"/>
                </a:solidFill>
              </a:rPr>
              <a:t>Manglares de San Pedro de Vice</a:t>
            </a:r>
          </a:p>
          <a:p>
            <a:endParaRPr lang="es-PE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19 Rectángulo"/>
          <p:cNvSpPr txBox="1">
            <a:spLocks/>
          </p:cNvSpPr>
          <p:nvPr/>
        </p:nvSpPr>
        <p:spPr>
          <a:xfrm>
            <a:off x="0" y="3789"/>
            <a:ext cx="9144000" cy="695753"/>
          </a:xfrm>
          <a:prstGeom prst="rect">
            <a:avLst/>
          </a:prstGeom>
          <a:solidFill>
            <a:schemeClr val="accent1">
              <a:lumMod val="50000"/>
              <a:alpha val="47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+mn-cs"/>
              </a:rPr>
              <a:t>Ambitos</a:t>
            </a:r>
            <a:r>
              <a:rPr kumimoji="0" lang="es-PE" sz="2400" b="0" i="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+mn-cs"/>
              </a:rPr>
              <a:t> de intervención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b="10118"/>
          <a:stretch/>
        </p:blipFill>
        <p:spPr>
          <a:xfrm>
            <a:off x="4698827" y="3291830"/>
            <a:ext cx="2055325" cy="16561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6" b="26518"/>
          <a:stretch/>
        </p:blipFill>
        <p:spPr>
          <a:xfrm>
            <a:off x="467544" y="3075806"/>
            <a:ext cx="4231285" cy="1872208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10876" b="21996"/>
          <a:stretch/>
        </p:blipFill>
        <p:spPr>
          <a:xfrm>
            <a:off x="457199" y="1131589"/>
            <a:ext cx="3197713" cy="2307995"/>
          </a:xfrm>
        </p:spPr>
      </p:pic>
      <p:sp>
        <p:nvSpPr>
          <p:cNvPr id="4" name="19 Rectángulo"/>
          <p:cNvSpPr txBox="1">
            <a:spLocks noGrp="1"/>
          </p:cNvSpPr>
          <p:nvPr>
            <p:ph type="title"/>
          </p:nvPr>
        </p:nvSpPr>
        <p:spPr>
          <a:xfrm>
            <a:off x="0" y="-20538"/>
            <a:ext cx="9116322" cy="857250"/>
          </a:xfrm>
          <a:prstGeom prst="rect">
            <a:avLst/>
          </a:prstGeom>
          <a:solidFill>
            <a:schemeClr val="accent1">
              <a:lumMod val="50000"/>
              <a:alpha val="47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+mn-cs"/>
              </a:rPr>
              <a:t>Pesquerías</a:t>
            </a:r>
            <a:r>
              <a:rPr lang="es-PE" sz="24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 piloto</a:t>
            </a:r>
            <a:endParaRPr kumimoji="0" lang="es-PE" sz="2400" b="0" i="0" u="none" strike="noStrike" kern="1200" cap="none" spc="0" normalizeH="0" baseline="0" noProof="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14" y="1131589"/>
            <a:ext cx="3077326" cy="23079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/>
          <a:stretch/>
        </p:blipFill>
        <p:spPr>
          <a:xfrm>
            <a:off x="6732240" y="1131590"/>
            <a:ext cx="238408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127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1B957-CAE3-4773-8125-B1182080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493564"/>
          </a:xfrm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 meta – Beneficiarios Ecuador</a:t>
            </a:r>
          </a:p>
        </p:txBody>
      </p:sp>
      <p:graphicFrame>
        <p:nvGraphicFramePr>
          <p:cNvPr id="4" name="5 Diagrama">
            <a:extLst>
              <a:ext uri="{FF2B5EF4-FFF2-40B4-BE49-F238E27FC236}">
                <a16:creationId xmlns:a16="http://schemas.microsoft.com/office/drawing/2014/main" id="{D4AF80F8-D353-4110-88B3-B2A33C304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269448"/>
              </p:ext>
            </p:extLst>
          </p:nvPr>
        </p:nvGraphicFramePr>
        <p:xfrm>
          <a:off x="-66492" y="483518"/>
          <a:ext cx="9144000" cy="45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5399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3988D-9EB3-449B-AC85-4C857105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 meta – Beneficiarios Perú</a:t>
            </a:r>
          </a:p>
        </p:txBody>
      </p:sp>
      <p:graphicFrame>
        <p:nvGraphicFramePr>
          <p:cNvPr id="4" name="7 Diagrama">
            <a:extLst>
              <a:ext uri="{FF2B5EF4-FFF2-40B4-BE49-F238E27FC236}">
                <a16:creationId xmlns:a16="http://schemas.microsoft.com/office/drawing/2014/main" id="{54146703-70CC-46DC-AABF-3DAD36356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231441"/>
              </p:ext>
            </p:extLst>
          </p:nvPr>
        </p:nvGraphicFramePr>
        <p:xfrm>
          <a:off x="12553" y="555526"/>
          <a:ext cx="9144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9876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976087" cy="33944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PE" dirty="0"/>
              <a:t>Se ha seleccionado al Coordinador del Proyecto y Administrador Financiero</a:t>
            </a:r>
          </a:p>
          <a:p>
            <a:pPr algn="just"/>
            <a:r>
              <a:rPr lang="es-PE" dirty="0"/>
              <a:t>El GORE Piura ha proporcionado los ambientes para la Unidad de Coordinación en la sede de la DIREPRO</a:t>
            </a:r>
          </a:p>
          <a:p>
            <a:pPr algn="just"/>
            <a:r>
              <a:rPr lang="es-PE" dirty="0"/>
              <a:t>Reuniones de trabajo con los integrantes de la Junta Directiva (Perú y Ecuador)</a:t>
            </a:r>
            <a:endParaRPr lang="en-US" dirty="0"/>
          </a:p>
        </p:txBody>
      </p:sp>
      <p:sp>
        <p:nvSpPr>
          <p:cNvPr id="5" name="19 Rectángulo"/>
          <p:cNvSpPr txBox="1">
            <a:spLocks/>
          </p:cNvSpPr>
          <p:nvPr/>
        </p:nvSpPr>
        <p:spPr>
          <a:xfrm>
            <a:off x="0" y="3789"/>
            <a:ext cx="9144000" cy="695753"/>
          </a:xfrm>
          <a:prstGeom prst="rect">
            <a:avLst/>
          </a:prstGeom>
          <a:solidFill>
            <a:schemeClr val="accent1">
              <a:lumMod val="50000"/>
              <a:alpha val="47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+mn-cs"/>
              </a:rPr>
              <a:t>Avances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00151"/>
            <a:ext cx="3705095" cy="20689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b="19168"/>
          <a:stretch/>
        </p:blipFill>
        <p:spPr>
          <a:xfrm>
            <a:off x="5436096" y="3003798"/>
            <a:ext cx="3707904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824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9 Rectángulo"/>
          <p:cNvSpPr txBox="1">
            <a:spLocks/>
          </p:cNvSpPr>
          <p:nvPr/>
        </p:nvSpPr>
        <p:spPr>
          <a:xfrm>
            <a:off x="0" y="-27384"/>
            <a:ext cx="9144000" cy="510902"/>
          </a:xfrm>
          <a:prstGeom prst="rect">
            <a:avLst/>
          </a:prstGeom>
          <a:solidFill>
            <a:schemeClr val="accent1">
              <a:lumMod val="50000"/>
              <a:alpha val="47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Principales actividades 2018</a:t>
            </a:r>
            <a:endParaRPr kumimoji="0" lang="es-PE" sz="3200" b="0" i="0" u="none" strike="noStrike" kern="1200" cap="none" spc="0" normalizeH="0" baseline="0" noProof="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PE" dirty="0"/>
              <a:t>Se abordará el mejoramiento de la gobernanza e iniciará el diseño de sistemas de monitoreo costo eficiente para el dorado (perico) y cangrejo (Ecuador).</a:t>
            </a:r>
          </a:p>
          <a:p>
            <a:pPr algn="just"/>
            <a:r>
              <a:rPr lang="es-PE" dirty="0"/>
              <a:t>Inicio del piloto de manejo comunitario en Santuario Nacional Los Manglares de Tumbes e instalación de la mesa de recursos bentónicos.</a:t>
            </a:r>
          </a:p>
          <a:p>
            <a:pPr algn="just"/>
            <a:r>
              <a:rPr lang="es-PE" dirty="0"/>
              <a:t>Fortalecer las capacidades de los GORE en control y vigilancia</a:t>
            </a:r>
          </a:p>
          <a:p>
            <a:pPr algn="just"/>
            <a:r>
              <a:rPr lang="es-PE" dirty="0"/>
              <a:t>Implementación de pilotos de gobernanza en Piura y Tumbes.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9 Rectángulo"/>
          <p:cNvSpPr txBox="1">
            <a:spLocks/>
          </p:cNvSpPr>
          <p:nvPr/>
        </p:nvSpPr>
        <p:spPr>
          <a:xfrm>
            <a:off x="0" y="-27384"/>
            <a:ext cx="9144000" cy="510902"/>
          </a:xfrm>
          <a:prstGeom prst="rect">
            <a:avLst/>
          </a:prstGeom>
          <a:solidFill>
            <a:schemeClr val="accent1">
              <a:lumMod val="50000"/>
              <a:alpha val="47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Principales actividades 2018</a:t>
            </a:r>
            <a:endParaRPr kumimoji="0" lang="es-PE" sz="3200" b="0" i="0" u="none" strike="noStrike" kern="1200" cap="none" spc="0" normalizeH="0" baseline="0" noProof="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Inicio de acciones para el Plan espacial marino costero del norte del Golfo de Guayaquil y Bahía </a:t>
            </a:r>
            <a:r>
              <a:rPr lang="es-PE" dirty="0" err="1"/>
              <a:t>Sechura</a:t>
            </a:r>
            <a:r>
              <a:rPr lang="es-PE" dirty="0"/>
              <a:t>.</a:t>
            </a:r>
          </a:p>
          <a:p>
            <a:pPr algn="just"/>
            <a:r>
              <a:rPr lang="es-PE" dirty="0"/>
              <a:t>Acciones previas para determinar el Índice de Salud del Océano en Ecuador y Perú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378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9 Rectángulo"/>
          <p:cNvSpPr txBox="1">
            <a:spLocks/>
          </p:cNvSpPr>
          <p:nvPr/>
        </p:nvSpPr>
        <p:spPr>
          <a:xfrm>
            <a:off x="0" y="-27384"/>
            <a:ext cx="9144000" cy="510902"/>
          </a:xfrm>
          <a:prstGeom prst="rect">
            <a:avLst/>
          </a:prstGeom>
          <a:solidFill>
            <a:schemeClr val="accent1">
              <a:lumMod val="50000"/>
              <a:alpha val="47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Principales actividades 2018</a:t>
            </a:r>
            <a:endParaRPr kumimoji="0" lang="es-PE" sz="3200" b="0" i="0" u="none" strike="noStrike" kern="1200" cap="none" spc="0" normalizeH="0" baseline="0" noProof="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Preparar la estrategia de comunicación</a:t>
            </a:r>
          </a:p>
          <a:p>
            <a:pPr algn="just"/>
            <a:r>
              <a:rPr lang="es-PE" dirty="0"/>
              <a:t>Desarrollar los canales y plataformas de comunicación para compartir la información existente y que se vaya generando.</a:t>
            </a:r>
            <a:endParaRPr lang="en-US" dirty="0"/>
          </a:p>
          <a:p>
            <a:pPr algn="just"/>
            <a:r>
              <a:rPr lang="es-PE" dirty="0"/>
              <a:t>Aplicar el Instrumento de evaluación del desempeño pesquero en Perú y Ecuador</a:t>
            </a:r>
          </a:p>
        </p:txBody>
      </p:sp>
    </p:spTree>
    <p:extLst>
      <p:ext uri="{BB962C8B-B14F-4D97-AF65-F5344CB8AC3E}">
        <p14:creationId xmlns:p14="http://schemas.microsoft.com/office/powerpoint/2010/main" val="31771820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2018-06-08T23:00:00+00:00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 and Energy</TermName>
          <TermId xmlns="http://schemas.microsoft.com/office/infopath/2007/PartnerControls">507850c5-118d-4c78-99b1-c760df552b10</TermId>
        </TermInfo>
      </Terms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242</Value>
      <Value>1327</Value>
      <Value>296</Value>
      <Value>1107</Value>
      <Value>763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00104643</UndpProjectNo>
    <UndpDocStatus xmlns="1ed4137b-41b2-488b-8250-6d369ec27664">Final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</TermName>
          <TermId xmlns="http://schemas.microsoft.com/office/infopath/2007/PartnerControls">4e414ef6-23af-4d09-959b-cacfb5bc82ab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ECU</TermName>
          <TermId xmlns="http://schemas.microsoft.com/office/infopath/2007/PartnerControls">1ceead6c-1183-4b4d-bbb1-e6db7a30b818</TermId>
        </TermInfo>
      </Terms>
    </gc6531b704974d528487414686b72f6f>
    <_dlc_DocId xmlns="f1161f5b-24a3-4c2d-bc81-44cb9325e8ee">ATLASPDC-4-86235</_dlc_DocId>
    <_dlc_DocIdUrl xmlns="f1161f5b-24a3-4c2d-bc81-44cb9325e8ee">
      <Url>https://info.undp.org/docs/pdc/_layouts/DocIdRedir.aspx?ID=ATLASPDC-4-86235</Url>
      <Description>ATLASPDC-4-86235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FD62F3C5-C713-41AE-9C1C-9E35FEE5F286}"/>
</file>

<file path=customXml/itemProps2.xml><?xml version="1.0" encoding="utf-8"?>
<ds:datastoreItem xmlns:ds="http://schemas.openxmlformats.org/officeDocument/2006/customXml" ds:itemID="{EB7B6A3B-9F9E-4F72-9312-ADBC2C735E89}"/>
</file>

<file path=customXml/itemProps3.xml><?xml version="1.0" encoding="utf-8"?>
<ds:datastoreItem xmlns:ds="http://schemas.openxmlformats.org/officeDocument/2006/customXml" ds:itemID="{F36AB9E1-80E1-4EFA-9C94-D4A3C62BE27C}"/>
</file>

<file path=customXml/itemProps4.xml><?xml version="1.0" encoding="utf-8"?>
<ds:datastoreItem xmlns:ds="http://schemas.openxmlformats.org/officeDocument/2006/customXml" ds:itemID="{F517E719-6334-4B7E-A190-26C47426E910}"/>
</file>

<file path=customXml/itemProps5.xml><?xml version="1.0" encoding="utf-8"?>
<ds:datastoreItem xmlns:ds="http://schemas.openxmlformats.org/officeDocument/2006/customXml" ds:itemID="{AC2573E1-4C11-4DB3-9578-81D71498A640}"/>
</file>

<file path=docProps/app.xml><?xml version="1.0" encoding="utf-8"?>
<Properties xmlns="http://schemas.openxmlformats.org/officeDocument/2006/extended-properties" xmlns:vt="http://schemas.openxmlformats.org/officeDocument/2006/docPropsVTypes">
  <TotalTime>8267</TotalTime>
  <Words>1702</Words>
  <Application>Microsoft Office PowerPoint</Application>
  <PresentationFormat>Presentación en pantalla (16:9)</PresentationFormat>
  <Paragraphs>413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Arial Unicode MS</vt:lpstr>
      <vt:lpstr>Baskerville Old Face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Pesquerías piloto</vt:lpstr>
      <vt:lpstr>Grupo meta – Beneficiarios Ecuador</vt:lpstr>
      <vt:lpstr>Grupo meta – Beneficiarios Perú</vt:lpstr>
      <vt:lpstr>Presentación de PowerPoint</vt:lpstr>
      <vt:lpstr>Presentación de PowerPoint</vt:lpstr>
      <vt:lpstr>Presentación de PowerPoint</vt:lpstr>
      <vt:lpstr>Presentación de PowerPoint</vt:lpstr>
      <vt:lpstr>COMPONENTE 1 (Ecuador)</vt:lpstr>
      <vt:lpstr>COMPONENTE 1 (Ecuador)</vt:lpstr>
      <vt:lpstr>COMPONENTE 1 (Perú)</vt:lpstr>
      <vt:lpstr>COMPONENTE 2 (Ecuador)</vt:lpstr>
      <vt:lpstr>COMPONENTE 2 (Perú)</vt:lpstr>
      <vt:lpstr>COMPONENTE 3</vt:lpstr>
      <vt:lpstr>Resumen Presupuesto 2018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POA Taller de arranque </dc:title>
  <dc:subject/>
  <dc:creator>MVR</dc:creator>
  <cp:lastModifiedBy>Carlos Montenegro</cp:lastModifiedBy>
  <cp:revision>487</cp:revision>
  <dcterms:created xsi:type="dcterms:W3CDTF">2018-03-04T16:53:20Z</dcterms:created>
  <dcterms:modified xsi:type="dcterms:W3CDTF">2018-05-15T20:07:52Z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UndpDocTypeMM">
    <vt:lpwstr/>
  </property>
  <property fmtid="{D5CDD505-2E9C-101B-9397-08002B2CF9AE}" pid="5" name="UNDPDocumentCategory">
    <vt:lpwstr/>
  </property>
  <property fmtid="{D5CDD505-2E9C-101B-9397-08002B2CF9AE}" pid="6" name="UN Languages">
    <vt:lpwstr>242;#Spanish|4e414ef6-23af-4d09-959b-cacfb5bc82ab</vt:lpwstr>
  </property>
  <property fmtid="{D5CDD505-2E9C-101B-9397-08002B2CF9AE}" pid="7" name="Operating Unit0">
    <vt:lpwstr>1327;#ECU|1ceead6c-1183-4b4d-bbb1-e6db7a30b818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Atlas Document Type">
    <vt:lpwstr>1107;#Other|10be685e-4bef-4aec-b905-4df3748c0781</vt:lpwstr>
  </property>
  <property fmtid="{D5CDD505-2E9C-101B-9397-08002B2CF9AE}" pid="10" name="eRegFilingCodeMM">
    <vt:lpwstr/>
  </property>
  <property fmtid="{D5CDD505-2E9C-101B-9397-08002B2CF9AE}" pid="11" name="UndpUnitMM">
    <vt:lpwstr/>
  </property>
  <property fmtid="{D5CDD505-2E9C-101B-9397-08002B2CF9AE}" pid="12" name="UNDPFocusAreas">
    <vt:lpwstr>296;#Environment and Energy|507850c5-118d-4c78-99b1-c760df552b10</vt:lpwstr>
  </property>
  <property fmtid="{D5CDD505-2E9C-101B-9397-08002B2CF9AE}" pid="13" name="_dlc_DocIdItemGuid">
    <vt:lpwstr>ee854256-0b0a-422c-b776-ed89625641dc</vt:lpwstr>
  </property>
  <property fmtid="{D5CDD505-2E9C-101B-9397-08002B2CF9AE}" pid="14" name="URL">
    <vt:lpwstr/>
  </property>
  <property fmtid="{D5CDD505-2E9C-101B-9397-08002B2CF9AE}" pid="15" name="DocumentSetDescription">
    <vt:lpwstr/>
  </property>
  <property fmtid="{D5CDD505-2E9C-101B-9397-08002B2CF9AE}" pid="16" name="UnitTaxHTField0">
    <vt:lpwstr/>
  </property>
  <property fmtid="{D5CDD505-2E9C-101B-9397-08002B2CF9AE}" pid="17" name="Unit">
    <vt:lpwstr/>
  </property>
</Properties>
</file>